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6" r:id="rId8"/>
    <p:sldId id="263" r:id="rId9"/>
    <p:sldId id="264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5EA4F-DDC1-3F48-8118-D4D24C375960}" v="34" dt="2025-06-27T18:18:39.358"/>
    <p1510:client id="{2D02F568-D12A-45B5-2C76-8BC818995453}" v="1" dt="2025-06-26T19:21:41.252"/>
    <p1510:client id="{FA013DE7-827A-D03C-E2E5-1F08D4EA59BB}" v="1" dt="2025-06-26T18:34:04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D99E1-9FAD-439A-9F7F-A7B76A7BBF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2AC19-FCB8-4868-91BA-1F15DF288F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We are a group of trusted foodservice industry professionals who work together to improve efficiency and profitability. </a:t>
          </a:r>
          <a:endParaRPr lang="en-US"/>
        </a:p>
      </dgm:t>
    </dgm:pt>
    <dgm:pt modelId="{E979C860-96F5-4FF4-9A16-F02E5208F7EC}" type="parTrans" cxnId="{3E2A0178-F10A-486D-9EAC-E4AD6D642987}">
      <dgm:prSet/>
      <dgm:spPr/>
      <dgm:t>
        <a:bodyPr/>
        <a:lstStyle/>
        <a:p>
          <a:endParaRPr lang="en-US"/>
        </a:p>
      </dgm:t>
    </dgm:pt>
    <dgm:pt modelId="{FF3A87F7-5A92-40FF-9603-34BBEE457FAD}" type="sibTrans" cxnId="{3E2A0178-F10A-486D-9EAC-E4AD6D642987}">
      <dgm:prSet/>
      <dgm:spPr/>
      <dgm:t>
        <a:bodyPr/>
        <a:lstStyle/>
        <a:p>
          <a:endParaRPr lang="en-US"/>
        </a:p>
      </dgm:t>
    </dgm:pt>
    <dgm:pt modelId="{BA7EC621-1BBD-4E76-AC13-47C0DA4FBE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Our network is composed of over 150 industry members (both restaurant operators and vendors). </a:t>
          </a:r>
          <a:endParaRPr lang="en-US"/>
        </a:p>
      </dgm:t>
    </dgm:pt>
    <dgm:pt modelId="{B8F983B9-BB1D-4F28-A786-633CDE5ECA83}" type="parTrans" cxnId="{A57172CA-0722-4439-A2ED-28F80B7463F4}">
      <dgm:prSet/>
      <dgm:spPr/>
      <dgm:t>
        <a:bodyPr/>
        <a:lstStyle/>
        <a:p>
          <a:endParaRPr lang="en-US"/>
        </a:p>
      </dgm:t>
    </dgm:pt>
    <dgm:pt modelId="{8D581D9F-7EC7-4FFC-B625-CD70B7666365}" type="sibTrans" cxnId="{A57172CA-0722-4439-A2ED-28F80B7463F4}">
      <dgm:prSet/>
      <dgm:spPr/>
      <dgm:t>
        <a:bodyPr/>
        <a:lstStyle/>
        <a:p>
          <a:endParaRPr lang="en-US"/>
        </a:p>
      </dgm:t>
    </dgm:pt>
    <dgm:pt modelId="{F72D8510-4046-418F-8768-5D7153B80C80}" type="pres">
      <dgm:prSet presAssocID="{0A7D99E1-9FAD-439A-9F7F-A7B76A7BBF2A}" presName="root" presStyleCnt="0">
        <dgm:presLayoutVars>
          <dgm:dir/>
          <dgm:resizeHandles val="exact"/>
        </dgm:presLayoutVars>
      </dgm:prSet>
      <dgm:spPr/>
    </dgm:pt>
    <dgm:pt modelId="{C9173C6E-7934-4759-A820-BB4CEEFE00D2}" type="pres">
      <dgm:prSet presAssocID="{F582AC19-FCB8-4868-91BA-1F15DF288F89}" presName="compNode" presStyleCnt="0"/>
      <dgm:spPr/>
    </dgm:pt>
    <dgm:pt modelId="{63161055-6338-4604-8654-3D1902D9A455}" type="pres">
      <dgm:prSet presAssocID="{F582AC19-FCB8-4868-91BA-1F15DF288F89}" presName="bgRect" presStyleLbl="bgShp" presStyleIdx="0" presStyleCnt="2"/>
      <dgm:spPr/>
    </dgm:pt>
    <dgm:pt modelId="{F4E30976-0AFF-46AA-97D3-52839C9C8FBA}" type="pres">
      <dgm:prSet presAssocID="{F582AC19-FCB8-4868-91BA-1F15DF288F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2C688B-DB88-47B2-964B-38F49520B94A}" type="pres">
      <dgm:prSet presAssocID="{F582AC19-FCB8-4868-91BA-1F15DF288F89}" presName="spaceRect" presStyleCnt="0"/>
      <dgm:spPr/>
    </dgm:pt>
    <dgm:pt modelId="{9ED5C38C-B03E-48AC-83E7-2FBD03DA3BAB}" type="pres">
      <dgm:prSet presAssocID="{F582AC19-FCB8-4868-91BA-1F15DF288F89}" presName="parTx" presStyleLbl="revTx" presStyleIdx="0" presStyleCnt="2">
        <dgm:presLayoutVars>
          <dgm:chMax val="0"/>
          <dgm:chPref val="0"/>
        </dgm:presLayoutVars>
      </dgm:prSet>
      <dgm:spPr/>
    </dgm:pt>
    <dgm:pt modelId="{3F677CA0-3895-4A5F-917A-E029A1FA33F8}" type="pres">
      <dgm:prSet presAssocID="{FF3A87F7-5A92-40FF-9603-34BBEE457FAD}" presName="sibTrans" presStyleCnt="0"/>
      <dgm:spPr/>
    </dgm:pt>
    <dgm:pt modelId="{D9C75E35-7BCB-4197-8117-BCE39BA88C91}" type="pres">
      <dgm:prSet presAssocID="{BA7EC621-1BBD-4E76-AC13-47C0DA4FBED5}" presName="compNode" presStyleCnt="0"/>
      <dgm:spPr/>
    </dgm:pt>
    <dgm:pt modelId="{8E43BFF0-1AF1-439E-8D78-07412BE2D1B8}" type="pres">
      <dgm:prSet presAssocID="{BA7EC621-1BBD-4E76-AC13-47C0DA4FBED5}" presName="bgRect" presStyleLbl="bgShp" presStyleIdx="1" presStyleCnt="2"/>
      <dgm:spPr/>
    </dgm:pt>
    <dgm:pt modelId="{8F1CAAB9-690A-4499-838C-C228E34E9389}" type="pres">
      <dgm:prSet presAssocID="{BA7EC621-1BBD-4E76-AC13-47C0DA4FBE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D6E8F56-49C4-4AE9-9E05-6A4C75BD001F}" type="pres">
      <dgm:prSet presAssocID="{BA7EC621-1BBD-4E76-AC13-47C0DA4FBED5}" presName="spaceRect" presStyleCnt="0"/>
      <dgm:spPr/>
    </dgm:pt>
    <dgm:pt modelId="{E8155948-AA9B-400A-B2E2-C68B116E8D7B}" type="pres">
      <dgm:prSet presAssocID="{BA7EC621-1BBD-4E76-AC13-47C0DA4FBED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AA7171D-5E94-D043-9FEC-F7CE8C635EE8}" type="presOf" srcId="{BA7EC621-1BBD-4E76-AC13-47C0DA4FBED5}" destId="{E8155948-AA9B-400A-B2E2-C68B116E8D7B}" srcOrd="0" destOrd="0" presId="urn:microsoft.com/office/officeart/2018/2/layout/IconVerticalSolidList"/>
    <dgm:cxn modelId="{D4997C48-BA84-0F4D-9416-FE44233DDA45}" type="presOf" srcId="{F582AC19-FCB8-4868-91BA-1F15DF288F89}" destId="{9ED5C38C-B03E-48AC-83E7-2FBD03DA3BAB}" srcOrd="0" destOrd="0" presId="urn:microsoft.com/office/officeart/2018/2/layout/IconVerticalSolidList"/>
    <dgm:cxn modelId="{3E2A0178-F10A-486D-9EAC-E4AD6D642987}" srcId="{0A7D99E1-9FAD-439A-9F7F-A7B76A7BBF2A}" destId="{F582AC19-FCB8-4868-91BA-1F15DF288F89}" srcOrd="0" destOrd="0" parTransId="{E979C860-96F5-4FF4-9A16-F02E5208F7EC}" sibTransId="{FF3A87F7-5A92-40FF-9603-34BBEE457FAD}"/>
    <dgm:cxn modelId="{38BD827F-B811-5247-8E02-3662D754A05D}" type="presOf" srcId="{0A7D99E1-9FAD-439A-9F7F-A7B76A7BBF2A}" destId="{F72D8510-4046-418F-8768-5D7153B80C80}" srcOrd="0" destOrd="0" presId="urn:microsoft.com/office/officeart/2018/2/layout/IconVerticalSolidList"/>
    <dgm:cxn modelId="{A57172CA-0722-4439-A2ED-28F80B7463F4}" srcId="{0A7D99E1-9FAD-439A-9F7F-A7B76A7BBF2A}" destId="{BA7EC621-1BBD-4E76-AC13-47C0DA4FBED5}" srcOrd="1" destOrd="0" parTransId="{B8F983B9-BB1D-4F28-A786-633CDE5ECA83}" sibTransId="{8D581D9F-7EC7-4FFC-B625-CD70B7666365}"/>
    <dgm:cxn modelId="{526CE6BA-A03E-E145-8A62-548C39A4BF9E}" type="presParOf" srcId="{F72D8510-4046-418F-8768-5D7153B80C80}" destId="{C9173C6E-7934-4759-A820-BB4CEEFE00D2}" srcOrd="0" destOrd="0" presId="urn:microsoft.com/office/officeart/2018/2/layout/IconVerticalSolidList"/>
    <dgm:cxn modelId="{20907837-15F4-1542-BA23-D81D113F2002}" type="presParOf" srcId="{C9173C6E-7934-4759-A820-BB4CEEFE00D2}" destId="{63161055-6338-4604-8654-3D1902D9A455}" srcOrd="0" destOrd="0" presId="urn:microsoft.com/office/officeart/2018/2/layout/IconVerticalSolidList"/>
    <dgm:cxn modelId="{5BC533A1-3D4E-C846-A9C8-8F6FFC912310}" type="presParOf" srcId="{C9173C6E-7934-4759-A820-BB4CEEFE00D2}" destId="{F4E30976-0AFF-46AA-97D3-52839C9C8FBA}" srcOrd="1" destOrd="0" presId="urn:microsoft.com/office/officeart/2018/2/layout/IconVerticalSolidList"/>
    <dgm:cxn modelId="{F69AE437-BD3D-CE4D-8A2B-B02D61C22F75}" type="presParOf" srcId="{C9173C6E-7934-4759-A820-BB4CEEFE00D2}" destId="{DE2C688B-DB88-47B2-964B-38F49520B94A}" srcOrd="2" destOrd="0" presId="urn:microsoft.com/office/officeart/2018/2/layout/IconVerticalSolidList"/>
    <dgm:cxn modelId="{EEE0CB93-2A98-7548-BEF3-404E5B8274B1}" type="presParOf" srcId="{C9173C6E-7934-4759-A820-BB4CEEFE00D2}" destId="{9ED5C38C-B03E-48AC-83E7-2FBD03DA3BAB}" srcOrd="3" destOrd="0" presId="urn:microsoft.com/office/officeart/2018/2/layout/IconVerticalSolidList"/>
    <dgm:cxn modelId="{27FA368B-16A8-6E43-AA55-AF0E04F02D78}" type="presParOf" srcId="{F72D8510-4046-418F-8768-5D7153B80C80}" destId="{3F677CA0-3895-4A5F-917A-E029A1FA33F8}" srcOrd="1" destOrd="0" presId="urn:microsoft.com/office/officeart/2018/2/layout/IconVerticalSolidList"/>
    <dgm:cxn modelId="{EB6161FC-0D36-7343-9E30-D4A1B3656C8F}" type="presParOf" srcId="{F72D8510-4046-418F-8768-5D7153B80C80}" destId="{D9C75E35-7BCB-4197-8117-BCE39BA88C91}" srcOrd="2" destOrd="0" presId="urn:microsoft.com/office/officeart/2018/2/layout/IconVerticalSolidList"/>
    <dgm:cxn modelId="{59C487AE-71CB-B34D-AD0C-18252343EB31}" type="presParOf" srcId="{D9C75E35-7BCB-4197-8117-BCE39BA88C91}" destId="{8E43BFF0-1AF1-439E-8D78-07412BE2D1B8}" srcOrd="0" destOrd="0" presId="urn:microsoft.com/office/officeart/2018/2/layout/IconVerticalSolidList"/>
    <dgm:cxn modelId="{D0C41A9E-7EED-054C-B32C-B6DAB12D1B7F}" type="presParOf" srcId="{D9C75E35-7BCB-4197-8117-BCE39BA88C91}" destId="{8F1CAAB9-690A-4499-838C-C228E34E9389}" srcOrd="1" destOrd="0" presId="urn:microsoft.com/office/officeart/2018/2/layout/IconVerticalSolidList"/>
    <dgm:cxn modelId="{86DF927A-3F69-2449-A78D-DC2AC3D0BAD5}" type="presParOf" srcId="{D9C75E35-7BCB-4197-8117-BCE39BA88C91}" destId="{6D6E8F56-49C4-4AE9-9E05-6A4C75BD001F}" srcOrd="2" destOrd="0" presId="urn:microsoft.com/office/officeart/2018/2/layout/IconVerticalSolidList"/>
    <dgm:cxn modelId="{BE782086-769C-BB40-B9EC-05F917318345}" type="presParOf" srcId="{D9C75E35-7BCB-4197-8117-BCE39BA88C91}" destId="{E8155948-AA9B-400A-B2E2-C68B116E8D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73FF2-EF9B-4852-936B-BCAF8F0043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266FC-0058-4783-B6AA-6CA010C32C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It's a free online presence for your organization to build your brand and connect with the LinkedIn community.</a:t>
          </a:r>
        </a:p>
      </dgm:t>
    </dgm:pt>
    <dgm:pt modelId="{045BBBAB-C36F-4FBA-A364-5C8DE096730F}" type="parTrans" cxnId="{3B3A7E83-6E01-4D07-AE49-36A4D768EA17}">
      <dgm:prSet/>
      <dgm:spPr/>
      <dgm:t>
        <a:bodyPr/>
        <a:lstStyle/>
        <a:p>
          <a:endParaRPr lang="en-US"/>
        </a:p>
      </dgm:t>
    </dgm:pt>
    <dgm:pt modelId="{C5B73F99-2E83-4634-8DF8-EF08D533B87C}" type="sibTrans" cxnId="{3B3A7E83-6E01-4D07-AE49-36A4D768EA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72D6F1-15E7-44EF-B0B4-3B84558624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serves as a landing page for potential customers, employees, and followers to learn about your business.</a:t>
          </a:r>
        </a:p>
      </dgm:t>
    </dgm:pt>
    <dgm:pt modelId="{A169EA24-2605-4E65-87AB-18493BADDB0B}" type="parTrans" cxnId="{D4BDDE14-9CC9-49E4-BD5A-8AB20E8CDE82}">
      <dgm:prSet/>
      <dgm:spPr/>
      <dgm:t>
        <a:bodyPr/>
        <a:lstStyle/>
        <a:p>
          <a:endParaRPr lang="en-US"/>
        </a:p>
      </dgm:t>
    </dgm:pt>
    <dgm:pt modelId="{2EB4C354-8541-4CE8-A3EF-1810E39A15DF}" type="sibTrans" cxnId="{D4BDDE14-9CC9-49E4-BD5A-8AB20E8CDE82}">
      <dgm:prSet/>
      <dgm:spPr/>
      <dgm:t>
        <a:bodyPr/>
        <a:lstStyle/>
        <a:p>
          <a:endParaRPr lang="en-US"/>
        </a:p>
      </dgm:t>
    </dgm:pt>
    <dgm:pt modelId="{B5F0600F-A620-4178-ACBE-846D92642908}" type="pres">
      <dgm:prSet presAssocID="{53E73FF2-EF9B-4852-936B-BCAF8F00432F}" presName="root" presStyleCnt="0">
        <dgm:presLayoutVars>
          <dgm:dir/>
          <dgm:resizeHandles val="exact"/>
        </dgm:presLayoutVars>
      </dgm:prSet>
      <dgm:spPr/>
    </dgm:pt>
    <dgm:pt modelId="{61A8B7A1-0DBB-4957-B762-378CEE58E10B}" type="pres">
      <dgm:prSet presAssocID="{2C0266FC-0058-4783-B6AA-6CA010C32C94}" presName="compNode" presStyleCnt="0"/>
      <dgm:spPr/>
    </dgm:pt>
    <dgm:pt modelId="{FF1649F7-684B-48B8-9EF0-734DE9B3E74E}" type="pres">
      <dgm:prSet presAssocID="{2C0266FC-0058-4783-B6AA-6CA010C32C94}" presName="bgRect" presStyleLbl="bgShp" presStyleIdx="0" presStyleCnt="2"/>
      <dgm:spPr/>
    </dgm:pt>
    <dgm:pt modelId="{81A26451-8D8F-41C9-8510-3C44D605B11E}" type="pres">
      <dgm:prSet presAssocID="{2C0266FC-0058-4783-B6AA-6CA010C32C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0293BC37-0969-4FE3-9C7D-2F2E08799174}" type="pres">
      <dgm:prSet presAssocID="{2C0266FC-0058-4783-B6AA-6CA010C32C94}" presName="spaceRect" presStyleCnt="0"/>
      <dgm:spPr/>
    </dgm:pt>
    <dgm:pt modelId="{90193C28-64F5-4372-804C-B330710FB3FF}" type="pres">
      <dgm:prSet presAssocID="{2C0266FC-0058-4783-B6AA-6CA010C32C94}" presName="parTx" presStyleLbl="revTx" presStyleIdx="0" presStyleCnt="2">
        <dgm:presLayoutVars>
          <dgm:chMax val="0"/>
          <dgm:chPref val="0"/>
        </dgm:presLayoutVars>
      </dgm:prSet>
      <dgm:spPr/>
    </dgm:pt>
    <dgm:pt modelId="{65D21F3D-B76B-49A9-91E3-D45FDA87E261}" type="pres">
      <dgm:prSet presAssocID="{C5B73F99-2E83-4634-8DF8-EF08D533B87C}" presName="sibTrans" presStyleCnt="0"/>
      <dgm:spPr/>
    </dgm:pt>
    <dgm:pt modelId="{442A2B63-D5AA-4BE9-B9E6-7F5B5443EC66}" type="pres">
      <dgm:prSet presAssocID="{0972D6F1-15E7-44EF-B0B4-3B84558624F4}" presName="compNode" presStyleCnt="0"/>
      <dgm:spPr/>
    </dgm:pt>
    <dgm:pt modelId="{6A807B91-F36F-4F04-A424-F2E7201723C6}" type="pres">
      <dgm:prSet presAssocID="{0972D6F1-15E7-44EF-B0B4-3B84558624F4}" presName="bgRect" presStyleLbl="bgShp" presStyleIdx="1" presStyleCnt="2"/>
      <dgm:spPr/>
    </dgm:pt>
    <dgm:pt modelId="{C715DBEF-1FAE-4E6C-A89D-E34C72F0627A}" type="pres">
      <dgm:prSet presAssocID="{0972D6F1-15E7-44EF-B0B4-3B84558624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59A11E3-B0FC-4B6D-A832-C4467A7CCD5F}" type="pres">
      <dgm:prSet presAssocID="{0972D6F1-15E7-44EF-B0B4-3B84558624F4}" presName="spaceRect" presStyleCnt="0"/>
      <dgm:spPr/>
    </dgm:pt>
    <dgm:pt modelId="{1CA1A7A3-3E86-4F8F-A001-5284D6883A06}" type="pres">
      <dgm:prSet presAssocID="{0972D6F1-15E7-44EF-B0B4-3B84558624F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4BDDE14-9CC9-49E4-BD5A-8AB20E8CDE82}" srcId="{53E73FF2-EF9B-4852-936B-BCAF8F00432F}" destId="{0972D6F1-15E7-44EF-B0B4-3B84558624F4}" srcOrd="1" destOrd="0" parTransId="{A169EA24-2605-4E65-87AB-18493BADDB0B}" sibTransId="{2EB4C354-8541-4CE8-A3EF-1810E39A15DF}"/>
    <dgm:cxn modelId="{95DC942B-0BEB-3041-B6BF-30BD09777E59}" type="presOf" srcId="{2C0266FC-0058-4783-B6AA-6CA010C32C94}" destId="{90193C28-64F5-4372-804C-B330710FB3FF}" srcOrd="0" destOrd="0" presId="urn:microsoft.com/office/officeart/2018/2/layout/IconVerticalSolidList"/>
    <dgm:cxn modelId="{3B3A7E83-6E01-4D07-AE49-36A4D768EA17}" srcId="{53E73FF2-EF9B-4852-936B-BCAF8F00432F}" destId="{2C0266FC-0058-4783-B6AA-6CA010C32C94}" srcOrd="0" destOrd="0" parTransId="{045BBBAB-C36F-4FBA-A364-5C8DE096730F}" sibTransId="{C5B73F99-2E83-4634-8DF8-EF08D533B87C}"/>
    <dgm:cxn modelId="{604D33E4-9A0C-CE48-80BD-AA89E843629D}" type="presOf" srcId="{0972D6F1-15E7-44EF-B0B4-3B84558624F4}" destId="{1CA1A7A3-3E86-4F8F-A001-5284D6883A06}" srcOrd="0" destOrd="0" presId="urn:microsoft.com/office/officeart/2018/2/layout/IconVerticalSolidList"/>
    <dgm:cxn modelId="{D725C3F5-E01A-A147-BE96-5944C9B7A60E}" type="presOf" srcId="{53E73FF2-EF9B-4852-936B-BCAF8F00432F}" destId="{B5F0600F-A620-4178-ACBE-846D92642908}" srcOrd="0" destOrd="0" presId="urn:microsoft.com/office/officeart/2018/2/layout/IconVerticalSolidList"/>
    <dgm:cxn modelId="{1B42EA61-7839-F746-825F-D7F328AB0468}" type="presParOf" srcId="{B5F0600F-A620-4178-ACBE-846D92642908}" destId="{61A8B7A1-0DBB-4957-B762-378CEE58E10B}" srcOrd="0" destOrd="0" presId="urn:microsoft.com/office/officeart/2018/2/layout/IconVerticalSolidList"/>
    <dgm:cxn modelId="{7F10005A-52A7-504E-B1A2-4F6629989302}" type="presParOf" srcId="{61A8B7A1-0DBB-4957-B762-378CEE58E10B}" destId="{FF1649F7-684B-48B8-9EF0-734DE9B3E74E}" srcOrd="0" destOrd="0" presId="urn:microsoft.com/office/officeart/2018/2/layout/IconVerticalSolidList"/>
    <dgm:cxn modelId="{87CD5D3C-36E3-5C4F-9E9E-D9C84ADD8BFB}" type="presParOf" srcId="{61A8B7A1-0DBB-4957-B762-378CEE58E10B}" destId="{81A26451-8D8F-41C9-8510-3C44D605B11E}" srcOrd="1" destOrd="0" presId="urn:microsoft.com/office/officeart/2018/2/layout/IconVerticalSolidList"/>
    <dgm:cxn modelId="{3178146D-2210-E143-8E48-AB84DEDC0ADE}" type="presParOf" srcId="{61A8B7A1-0DBB-4957-B762-378CEE58E10B}" destId="{0293BC37-0969-4FE3-9C7D-2F2E08799174}" srcOrd="2" destOrd="0" presId="urn:microsoft.com/office/officeart/2018/2/layout/IconVerticalSolidList"/>
    <dgm:cxn modelId="{79C2D17A-7328-7C4F-9C5F-C3FE7F74FB18}" type="presParOf" srcId="{61A8B7A1-0DBB-4957-B762-378CEE58E10B}" destId="{90193C28-64F5-4372-804C-B330710FB3FF}" srcOrd="3" destOrd="0" presId="urn:microsoft.com/office/officeart/2018/2/layout/IconVerticalSolidList"/>
    <dgm:cxn modelId="{627C3978-95F1-BB42-B0D0-98F69034A8E5}" type="presParOf" srcId="{B5F0600F-A620-4178-ACBE-846D92642908}" destId="{65D21F3D-B76B-49A9-91E3-D45FDA87E261}" srcOrd="1" destOrd="0" presId="urn:microsoft.com/office/officeart/2018/2/layout/IconVerticalSolidList"/>
    <dgm:cxn modelId="{29D8E3AA-D36B-524E-A2BE-DCBAE2BA24CB}" type="presParOf" srcId="{B5F0600F-A620-4178-ACBE-846D92642908}" destId="{442A2B63-D5AA-4BE9-B9E6-7F5B5443EC66}" srcOrd="2" destOrd="0" presId="urn:microsoft.com/office/officeart/2018/2/layout/IconVerticalSolidList"/>
    <dgm:cxn modelId="{F323C02B-03F9-1C4B-B936-63476C5E6488}" type="presParOf" srcId="{442A2B63-D5AA-4BE9-B9E6-7F5B5443EC66}" destId="{6A807B91-F36F-4F04-A424-F2E7201723C6}" srcOrd="0" destOrd="0" presId="urn:microsoft.com/office/officeart/2018/2/layout/IconVerticalSolidList"/>
    <dgm:cxn modelId="{F316E3C3-F180-A148-A233-4A57A0319F05}" type="presParOf" srcId="{442A2B63-D5AA-4BE9-B9E6-7F5B5443EC66}" destId="{C715DBEF-1FAE-4E6C-A89D-E34C72F0627A}" srcOrd="1" destOrd="0" presId="urn:microsoft.com/office/officeart/2018/2/layout/IconVerticalSolidList"/>
    <dgm:cxn modelId="{B5A7483D-6D7F-9F46-8AC6-A845E041A898}" type="presParOf" srcId="{442A2B63-D5AA-4BE9-B9E6-7F5B5443EC66}" destId="{559A11E3-B0FC-4B6D-A832-C4467A7CCD5F}" srcOrd="2" destOrd="0" presId="urn:microsoft.com/office/officeart/2018/2/layout/IconVerticalSolidList"/>
    <dgm:cxn modelId="{F95F80C3-9445-B349-A244-9A2719CACB0C}" type="presParOf" srcId="{442A2B63-D5AA-4BE9-B9E6-7F5B5443EC66}" destId="{1CA1A7A3-3E86-4F8F-A001-5284D6883A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938AC-6EA2-4C21-96D1-CEED70B77D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0A6740-78F0-40A3-9CAC-FCE2ABB825DE}">
      <dgm:prSet/>
      <dgm:spPr/>
      <dgm:t>
        <a:bodyPr/>
        <a:lstStyle/>
        <a:p>
          <a:r>
            <a:rPr lang="en-US"/>
            <a:t>Understand target audience: </a:t>
          </a:r>
          <a:r>
            <a:rPr lang="en-US" b="0" i="0"/>
            <a:t> Identify their needs, pain points, and interests to create content that resonates with them.</a:t>
          </a:r>
          <a:endParaRPr lang="en-US"/>
        </a:p>
      </dgm:t>
    </dgm:pt>
    <dgm:pt modelId="{86CE691E-8B41-4392-B7C1-2B0E5FF78B98}" type="parTrans" cxnId="{4955CFCA-415B-42D9-9EA1-0AB8F3A716AB}">
      <dgm:prSet/>
      <dgm:spPr/>
      <dgm:t>
        <a:bodyPr/>
        <a:lstStyle/>
        <a:p>
          <a:endParaRPr lang="en-US"/>
        </a:p>
      </dgm:t>
    </dgm:pt>
    <dgm:pt modelId="{8FA970FF-F5B3-4340-AFFA-FFAB358D3227}" type="sibTrans" cxnId="{4955CFCA-415B-42D9-9EA1-0AB8F3A716AB}">
      <dgm:prSet/>
      <dgm:spPr/>
      <dgm:t>
        <a:bodyPr/>
        <a:lstStyle/>
        <a:p>
          <a:endParaRPr lang="en-US"/>
        </a:p>
      </dgm:t>
    </dgm:pt>
    <dgm:pt modelId="{65A9E8A4-2811-4D29-AF6E-702E075E35FD}">
      <dgm:prSet/>
      <dgm:spPr/>
      <dgm:t>
        <a:bodyPr/>
        <a:lstStyle/>
        <a:p>
          <a:r>
            <a:rPr lang="en-US"/>
            <a:t>Vary content formats: </a:t>
          </a:r>
          <a:r>
            <a:rPr lang="en-US" b="0" i="0"/>
            <a:t>Use articles, images, videos, and documents to keep our audience engaged.</a:t>
          </a:r>
          <a:endParaRPr lang="en-US"/>
        </a:p>
      </dgm:t>
    </dgm:pt>
    <dgm:pt modelId="{9FB1D2CB-4EA7-411F-872D-5B2C3E3688B4}" type="parTrans" cxnId="{5915599E-EBB3-4B0A-BD54-D76AA03C2417}">
      <dgm:prSet/>
      <dgm:spPr/>
      <dgm:t>
        <a:bodyPr/>
        <a:lstStyle/>
        <a:p>
          <a:endParaRPr lang="en-US"/>
        </a:p>
      </dgm:t>
    </dgm:pt>
    <dgm:pt modelId="{9A21DBF0-92FA-4CF5-83CA-31C732C440B4}" type="sibTrans" cxnId="{5915599E-EBB3-4B0A-BD54-D76AA03C2417}">
      <dgm:prSet/>
      <dgm:spPr/>
      <dgm:t>
        <a:bodyPr/>
        <a:lstStyle/>
        <a:p>
          <a:endParaRPr lang="en-US"/>
        </a:p>
      </dgm:t>
    </dgm:pt>
    <dgm:pt modelId="{275B99B0-0A12-4E40-9030-EA91AB24A6B6}">
      <dgm:prSet/>
      <dgm:spPr/>
      <dgm:t>
        <a:bodyPr/>
        <a:lstStyle/>
        <a:p>
          <a:r>
            <a:rPr lang="en-US"/>
            <a:t>Embrace thought leadership: </a:t>
          </a:r>
          <a:r>
            <a:rPr lang="en-US" b="0" i="0"/>
            <a:t>Share industry insights, tips, tutorials, and case studies to establish ourselves as experts. LinkedIn articles and newsletters are effective tools for this.</a:t>
          </a:r>
          <a:endParaRPr lang="en-US"/>
        </a:p>
      </dgm:t>
    </dgm:pt>
    <dgm:pt modelId="{1D951FA7-0203-4D97-B788-11F43A201247}" type="parTrans" cxnId="{048AE4E5-0B98-4C45-8CDC-931085E10C7F}">
      <dgm:prSet/>
      <dgm:spPr/>
      <dgm:t>
        <a:bodyPr/>
        <a:lstStyle/>
        <a:p>
          <a:endParaRPr lang="en-US"/>
        </a:p>
      </dgm:t>
    </dgm:pt>
    <dgm:pt modelId="{160EB281-30AB-4CAE-9070-8A9697D94B27}" type="sibTrans" cxnId="{048AE4E5-0B98-4C45-8CDC-931085E10C7F}">
      <dgm:prSet/>
      <dgm:spPr/>
      <dgm:t>
        <a:bodyPr/>
        <a:lstStyle/>
        <a:p>
          <a:endParaRPr lang="en-US"/>
        </a:p>
      </dgm:t>
    </dgm:pt>
    <dgm:pt modelId="{EDEEBB4A-D1E8-4784-BE2A-2E8C7B0D599B}">
      <dgm:prSet/>
      <dgm:spPr/>
      <dgm:t>
        <a:bodyPr/>
        <a:lstStyle/>
        <a:p>
          <a:r>
            <a:rPr lang="en-US"/>
            <a:t>Post consistently: M</a:t>
          </a:r>
          <a:r>
            <a:rPr lang="en-US" b="0" i="0"/>
            <a:t>aintain a regular posting schedule to build trust and keep our brand visible. </a:t>
          </a:r>
          <a:endParaRPr lang="en-US"/>
        </a:p>
      </dgm:t>
    </dgm:pt>
    <dgm:pt modelId="{E4B6585D-DEFE-44E1-9DF3-A22A4F9209DD}" type="parTrans" cxnId="{31F1250F-0FFE-4EC3-A4B5-C6215075E75F}">
      <dgm:prSet/>
      <dgm:spPr/>
      <dgm:t>
        <a:bodyPr/>
        <a:lstStyle/>
        <a:p>
          <a:endParaRPr lang="en-US"/>
        </a:p>
      </dgm:t>
    </dgm:pt>
    <dgm:pt modelId="{3514984C-E82C-4E13-A1B2-4106CE70BBCB}" type="sibTrans" cxnId="{31F1250F-0FFE-4EC3-A4B5-C6215075E75F}">
      <dgm:prSet/>
      <dgm:spPr/>
      <dgm:t>
        <a:bodyPr/>
        <a:lstStyle/>
        <a:p>
          <a:endParaRPr lang="en-US"/>
        </a:p>
      </dgm:t>
    </dgm:pt>
    <dgm:pt modelId="{AE5CED87-9ED5-4EE3-A2EE-DB824859FB72}" type="pres">
      <dgm:prSet presAssocID="{522938AC-6EA2-4C21-96D1-CEED70B77DAD}" presName="root" presStyleCnt="0">
        <dgm:presLayoutVars>
          <dgm:dir/>
          <dgm:resizeHandles val="exact"/>
        </dgm:presLayoutVars>
      </dgm:prSet>
      <dgm:spPr/>
    </dgm:pt>
    <dgm:pt modelId="{9F79C51F-FE80-48DB-9731-FC4FD0C7AC7B}" type="pres">
      <dgm:prSet presAssocID="{B20A6740-78F0-40A3-9CAC-FCE2ABB825DE}" presName="compNode" presStyleCnt="0"/>
      <dgm:spPr/>
    </dgm:pt>
    <dgm:pt modelId="{F8B5D5B0-C6E3-4AEB-B24E-D5A995176E22}" type="pres">
      <dgm:prSet presAssocID="{B20A6740-78F0-40A3-9CAC-FCE2ABB825DE}" presName="bgRect" presStyleLbl="bgShp" presStyleIdx="0" presStyleCnt="4"/>
      <dgm:spPr/>
    </dgm:pt>
    <dgm:pt modelId="{1D4CBB34-B393-4F0C-B44C-5F634B5F1157}" type="pres">
      <dgm:prSet presAssocID="{B20A6740-78F0-40A3-9CAC-FCE2ABB825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32BAA7E3-0DE1-423F-9653-1E6160BF78FF}" type="pres">
      <dgm:prSet presAssocID="{B20A6740-78F0-40A3-9CAC-FCE2ABB825DE}" presName="spaceRect" presStyleCnt="0"/>
      <dgm:spPr/>
    </dgm:pt>
    <dgm:pt modelId="{B68A4CF1-21E2-4A5D-B4D0-A4C134093E9D}" type="pres">
      <dgm:prSet presAssocID="{B20A6740-78F0-40A3-9CAC-FCE2ABB825DE}" presName="parTx" presStyleLbl="revTx" presStyleIdx="0" presStyleCnt="4">
        <dgm:presLayoutVars>
          <dgm:chMax val="0"/>
          <dgm:chPref val="0"/>
        </dgm:presLayoutVars>
      </dgm:prSet>
      <dgm:spPr/>
    </dgm:pt>
    <dgm:pt modelId="{ED43E1B6-45AF-4AA2-A912-FE8860E2567B}" type="pres">
      <dgm:prSet presAssocID="{8FA970FF-F5B3-4340-AFFA-FFAB358D3227}" presName="sibTrans" presStyleCnt="0"/>
      <dgm:spPr/>
    </dgm:pt>
    <dgm:pt modelId="{4E5056AF-FEB8-4A0E-87DB-2A9F10C2E35F}" type="pres">
      <dgm:prSet presAssocID="{65A9E8A4-2811-4D29-AF6E-702E075E35FD}" presName="compNode" presStyleCnt="0"/>
      <dgm:spPr/>
    </dgm:pt>
    <dgm:pt modelId="{B5BFDC9C-1D99-4044-8EE8-52A80003C5F3}" type="pres">
      <dgm:prSet presAssocID="{65A9E8A4-2811-4D29-AF6E-702E075E35FD}" presName="bgRect" presStyleLbl="bgShp" presStyleIdx="1" presStyleCnt="4"/>
      <dgm:spPr/>
    </dgm:pt>
    <dgm:pt modelId="{BA769D87-DE14-48E4-91F9-672286BA181A}" type="pres">
      <dgm:prSet presAssocID="{65A9E8A4-2811-4D29-AF6E-702E075E35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254D614E-6D94-4299-A33C-E27DE618966B}" type="pres">
      <dgm:prSet presAssocID="{65A9E8A4-2811-4D29-AF6E-702E075E35FD}" presName="spaceRect" presStyleCnt="0"/>
      <dgm:spPr/>
    </dgm:pt>
    <dgm:pt modelId="{44579792-32FC-431F-A7C1-7BD496D080BD}" type="pres">
      <dgm:prSet presAssocID="{65A9E8A4-2811-4D29-AF6E-702E075E35FD}" presName="parTx" presStyleLbl="revTx" presStyleIdx="1" presStyleCnt="4">
        <dgm:presLayoutVars>
          <dgm:chMax val="0"/>
          <dgm:chPref val="0"/>
        </dgm:presLayoutVars>
      </dgm:prSet>
      <dgm:spPr/>
    </dgm:pt>
    <dgm:pt modelId="{75F4A1CF-F413-4B7B-989F-B322AFEAA98E}" type="pres">
      <dgm:prSet presAssocID="{9A21DBF0-92FA-4CF5-83CA-31C732C440B4}" presName="sibTrans" presStyleCnt="0"/>
      <dgm:spPr/>
    </dgm:pt>
    <dgm:pt modelId="{F09A79E8-85F6-4209-81E3-83437B0134D6}" type="pres">
      <dgm:prSet presAssocID="{275B99B0-0A12-4E40-9030-EA91AB24A6B6}" presName="compNode" presStyleCnt="0"/>
      <dgm:spPr/>
    </dgm:pt>
    <dgm:pt modelId="{6DE69EFA-2627-4B19-A3EB-88D51FDF153B}" type="pres">
      <dgm:prSet presAssocID="{275B99B0-0A12-4E40-9030-EA91AB24A6B6}" presName="bgRect" presStyleLbl="bgShp" presStyleIdx="2" presStyleCnt="4"/>
      <dgm:spPr/>
    </dgm:pt>
    <dgm:pt modelId="{68F1059D-6CBA-4098-90EE-B132B2C60C1F}" type="pres">
      <dgm:prSet presAssocID="{275B99B0-0A12-4E40-9030-EA91AB24A6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37E1B60-9F41-4134-91C0-BFCD9CF4809B}" type="pres">
      <dgm:prSet presAssocID="{275B99B0-0A12-4E40-9030-EA91AB24A6B6}" presName="spaceRect" presStyleCnt="0"/>
      <dgm:spPr/>
    </dgm:pt>
    <dgm:pt modelId="{AB67BCD7-457A-4E92-BC20-889C3B4B83AF}" type="pres">
      <dgm:prSet presAssocID="{275B99B0-0A12-4E40-9030-EA91AB24A6B6}" presName="parTx" presStyleLbl="revTx" presStyleIdx="2" presStyleCnt="4">
        <dgm:presLayoutVars>
          <dgm:chMax val="0"/>
          <dgm:chPref val="0"/>
        </dgm:presLayoutVars>
      </dgm:prSet>
      <dgm:spPr/>
    </dgm:pt>
    <dgm:pt modelId="{BD232C8C-D849-4AF3-BABE-33A1420DB984}" type="pres">
      <dgm:prSet presAssocID="{160EB281-30AB-4CAE-9070-8A9697D94B27}" presName="sibTrans" presStyleCnt="0"/>
      <dgm:spPr/>
    </dgm:pt>
    <dgm:pt modelId="{923BAFE4-5B88-425C-B3F4-243D1E929923}" type="pres">
      <dgm:prSet presAssocID="{EDEEBB4A-D1E8-4784-BE2A-2E8C7B0D599B}" presName="compNode" presStyleCnt="0"/>
      <dgm:spPr/>
    </dgm:pt>
    <dgm:pt modelId="{7F54297A-E276-431D-BAC9-3DDC82730C51}" type="pres">
      <dgm:prSet presAssocID="{EDEEBB4A-D1E8-4784-BE2A-2E8C7B0D599B}" presName="bgRect" presStyleLbl="bgShp" presStyleIdx="3" presStyleCnt="4"/>
      <dgm:spPr/>
    </dgm:pt>
    <dgm:pt modelId="{5A4D55FB-D73D-45E1-A32E-CAC18C90DF54}" type="pres">
      <dgm:prSet presAssocID="{EDEEBB4A-D1E8-4784-BE2A-2E8C7B0D59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785FBBE-8812-4C0D-8828-5F1516E7FF9F}" type="pres">
      <dgm:prSet presAssocID="{EDEEBB4A-D1E8-4784-BE2A-2E8C7B0D599B}" presName="spaceRect" presStyleCnt="0"/>
      <dgm:spPr/>
    </dgm:pt>
    <dgm:pt modelId="{11DEE2E0-80EC-4CA8-8F0B-30DACB5E10F7}" type="pres">
      <dgm:prSet presAssocID="{EDEEBB4A-D1E8-4784-BE2A-2E8C7B0D599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F1250F-0FFE-4EC3-A4B5-C6215075E75F}" srcId="{522938AC-6EA2-4C21-96D1-CEED70B77DAD}" destId="{EDEEBB4A-D1E8-4784-BE2A-2E8C7B0D599B}" srcOrd="3" destOrd="0" parTransId="{E4B6585D-DEFE-44E1-9DF3-A22A4F9209DD}" sibTransId="{3514984C-E82C-4E13-A1B2-4106CE70BBCB}"/>
    <dgm:cxn modelId="{054CB338-3224-4814-9EA4-03EC0F0AB640}" type="presOf" srcId="{EDEEBB4A-D1E8-4784-BE2A-2E8C7B0D599B}" destId="{11DEE2E0-80EC-4CA8-8F0B-30DACB5E10F7}" srcOrd="0" destOrd="0" presId="urn:microsoft.com/office/officeart/2018/2/layout/IconVerticalSolidList"/>
    <dgm:cxn modelId="{C5755E90-293B-477C-83AA-ECE1A9D48E77}" type="presOf" srcId="{65A9E8A4-2811-4D29-AF6E-702E075E35FD}" destId="{44579792-32FC-431F-A7C1-7BD496D080BD}" srcOrd="0" destOrd="0" presId="urn:microsoft.com/office/officeart/2018/2/layout/IconVerticalSolidList"/>
    <dgm:cxn modelId="{97490593-C569-496D-95CC-25095B40C137}" type="presOf" srcId="{275B99B0-0A12-4E40-9030-EA91AB24A6B6}" destId="{AB67BCD7-457A-4E92-BC20-889C3B4B83AF}" srcOrd="0" destOrd="0" presId="urn:microsoft.com/office/officeart/2018/2/layout/IconVerticalSolidList"/>
    <dgm:cxn modelId="{AEB6619C-0533-4FC0-BFF7-EBF5A06F45CD}" type="presOf" srcId="{B20A6740-78F0-40A3-9CAC-FCE2ABB825DE}" destId="{B68A4CF1-21E2-4A5D-B4D0-A4C134093E9D}" srcOrd="0" destOrd="0" presId="urn:microsoft.com/office/officeart/2018/2/layout/IconVerticalSolidList"/>
    <dgm:cxn modelId="{1568709C-A4DE-499E-9592-0DDC9C045A9E}" type="presOf" srcId="{522938AC-6EA2-4C21-96D1-CEED70B77DAD}" destId="{AE5CED87-9ED5-4EE3-A2EE-DB824859FB72}" srcOrd="0" destOrd="0" presId="urn:microsoft.com/office/officeart/2018/2/layout/IconVerticalSolidList"/>
    <dgm:cxn modelId="{5915599E-EBB3-4B0A-BD54-D76AA03C2417}" srcId="{522938AC-6EA2-4C21-96D1-CEED70B77DAD}" destId="{65A9E8A4-2811-4D29-AF6E-702E075E35FD}" srcOrd="1" destOrd="0" parTransId="{9FB1D2CB-4EA7-411F-872D-5B2C3E3688B4}" sibTransId="{9A21DBF0-92FA-4CF5-83CA-31C732C440B4}"/>
    <dgm:cxn modelId="{4955CFCA-415B-42D9-9EA1-0AB8F3A716AB}" srcId="{522938AC-6EA2-4C21-96D1-CEED70B77DAD}" destId="{B20A6740-78F0-40A3-9CAC-FCE2ABB825DE}" srcOrd="0" destOrd="0" parTransId="{86CE691E-8B41-4392-B7C1-2B0E5FF78B98}" sibTransId="{8FA970FF-F5B3-4340-AFFA-FFAB358D3227}"/>
    <dgm:cxn modelId="{048AE4E5-0B98-4C45-8CDC-931085E10C7F}" srcId="{522938AC-6EA2-4C21-96D1-CEED70B77DAD}" destId="{275B99B0-0A12-4E40-9030-EA91AB24A6B6}" srcOrd="2" destOrd="0" parTransId="{1D951FA7-0203-4D97-B788-11F43A201247}" sibTransId="{160EB281-30AB-4CAE-9070-8A9697D94B27}"/>
    <dgm:cxn modelId="{AE114FC1-EF08-4748-9EF7-13885596FE2A}" type="presParOf" srcId="{AE5CED87-9ED5-4EE3-A2EE-DB824859FB72}" destId="{9F79C51F-FE80-48DB-9731-FC4FD0C7AC7B}" srcOrd="0" destOrd="0" presId="urn:microsoft.com/office/officeart/2018/2/layout/IconVerticalSolidList"/>
    <dgm:cxn modelId="{7BD74D0D-A88C-4560-BF67-3C6EA6C8ABBD}" type="presParOf" srcId="{9F79C51F-FE80-48DB-9731-FC4FD0C7AC7B}" destId="{F8B5D5B0-C6E3-4AEB-B24E-D5A995176E22}" srcOrd="0" destOrd="0" presId="urn:microsoft.com/office/officeart/2018/2/layout/IconVerticalSolidList"/>
    <dgm:cxn modelId="{A355A8A1-5188-4F78-BB7D-6E631441F19C}" type="presParOf" srcId="{9F79C51F-FE80-48DB-9731-FC4FD0C7AC7B}" destId="{1D4CBB34-B393-4F0C-B44C-5F634B5F1157}" srcOrd="1" destOrd="0" presId="urn:microsoft.com/office/officeart/2018/2/layout/IconVerticalSolidList"/>
    <dgm:cxn modelId="{3BC1A7B0-257F-4AF8-A16E-0F4627CA5221}" type="presParOf" srcId="{9F79C51F-FE80-48DB-9731-FC4FD0C7AC7B}" destId="{32BAA7E3-0DE1-423F-9653-1E6160BF78FF}" srcOrd="2" destOrd="0" presId="urn:microsoft.com/office/officeart/2018/2/layout/IconVerticalSolidList"/>
    <dgm:cxn modelId="{C4C57F5A-6F49-451F-8EE7-F31F42612291}" type="presParOf" srcId="{9F79C51F-FE80-48DB-9731-FC4FD0C7AC7B}" destId="{B68A4CF1-21E2-4A5D-B4D0-A4C134093E9D}" srcOrd="3" destOrd="0" presId="urn:microsoft.com/office/officeart/2018/2/layout/IconVerticalSolidList"/>
    <dgm:cxn modelId="{5155ED65-AFF6-4D54-A4ED-8097DA8651A6}" type="presParOf" srcId="{AE5CED87-9ED5-4EE3-A2EE-DB824859FB72}" destId="{ED43E1B6-45AF-4AA2-A912-FE8860E2567B}" srcOrd="1" destOrd="0" presId="urn:microsoft.com/office/officeart/2018/2/layout/IconVerticalSolidList"/>
    <dgm:cxn modelId="{92DA3AC6-ADE8-414C-AB9E-EE1D31B49F6C}" type="presParOf" srcId="{AE5CED87-9ED5-4EE3-A2EE-DB824859FB72}" destId="{4E5056AF-FEB8-4A0E-87DB-2A9F10C2E35F}" srcOrd="2" destOrd="0" presId="urn:microsoft.com/office/officeart/2018/2/layout/IconVerticalSolidList"/>
    <dgm:cxn modelId="{2EC5C469-97B6-4B01-96F8-7D25DABD37CE}" type="presParOf" srcId="{4E5056AF-FEB8-4A0E-87DB-2A9F10C2E35F}" destId="{B5BFDC9C-1D99-4044-8EE8-52A80003C5F3}" srcOrd="0" destOrd="0" presId="urn:microsoft.com/office/officeart/2018/2/layout/IconVerticalSolidList"/>
    <dgm:cxn modelId="{268B1C5A-E174-44B4-A21B-6BAEADD05C0C}" type="presParOf" srcId="{4E5056AF-FEB8-4A0E-87DB-2A9F10C2E35F}" destId="{BA769D87-DE14-48E4-91F9-672286BA181A}" srcOrd="1" destOrd="0" presId="urn:microsoft.com/office/officeart/2018/2/layout/IconVerticalSolidList"/>
    <dgm:cxn modelId="{00C06E33-E47E-4913-A6F6-3BA976175B41}" type="presParOf" srcId="{4E5056AF-FEB8-4A0E-87DB-2A9F10C2E35F}" destId="{254D614E-6D94-4299-A33C-E27DE618966B}" srcOrd="2" destOrd="0" presId="urn:microsoft.com/office/officeart/2018/2/layout/IconVerticalSolidList"/>
    <dgm:cxn modelId="{54D3B22F-3708-4267-8E16-D65F6A67150F}" type="presParOf" srcId="{4E5056AF-FEB8-4A0E-87DB-2A9F10C2E35F}" destId="{44579792-32FC-431F-A7C1-7BD496D080BD}" srcOrd="3" destOrd="0" presId="urn:microsoft.com/office/officeart/2018/2/layout/IconVerticalSolidList"/>
    <dgm:cxn modelId="{EB191D35-EC7B-4517-8D89-C8EACAFDDDA6}" type="presParOf" srcId="{AE5CED87-9ED5-4EE3-A2EE-DB824859FB72}" destId="{75F4A1CF-F413-4B7B-989F-B322AFEAA98E}" srcOrd="3" destOrd="0" presId="urn:microsoft.com/office/officeart/2018/2/layout/IconVerticalSolidList"/>
    <dgm:cxn modelId="{A45F5705-5AC7-4869-BE49-3ED86CE0708A}" type="presParOf" srcId="{AE5CED87-9ED5-4EE3-A2EE-DB824859FB72}" destId="{F09A79E8-85F6-4209-81E3-83437B0134D6}" srcOrd="4" destOrd="0" presId="urn:microsoft.com/office/officeart/2018/2/layout/IconVerticalSolidList"/>
    <dgm:cxn modelId="{D4692BA3-F16C-40C5-98AC-123CC0D983A7}" type="presParOf" srcId="{F09A79E8-85F6-4209-81E3-83437B0134D6}" destId="{6DE69EFA-2627-4B19-A3EB-88D51FDF153B}" srcOrd="0" destOrd="0" presId="urn:microsoft.com/office/officeart/2018/2/layout/IconVerticalSolidList"/>
    <dgm:cxn modelId="{0A2026F5-7D53-46A6-89AD-B7FD46096063}" type="presParOf" srcId="{F09A79E8-85F6-4209-81E3-83437B0134D6}" destId="{68F1059D-6CBA-4098-90EE-B132B2C60C1F}" srcOrd="1" destOrd="0" presId="urn:microsoft.com/office/officeart/2018/2/layout/IconVerticalSolidList"/>
    <dgm:cxn modelId="{8363684A-5BE4-410D-861D-5946BEB9F06D}" type="presParOf" srcId="{F09A79E8-85F6-4209-81E3-83437B0134D6}" destId="{D37E1B60-9F41-4134-91C0-BFCD9CF4809B}" srcOrd="2" destOrd="0" presId="urn:microsoft.com/office/officeart/2018/2/layout/IconVerticalSolidList"/>
    <dgm:cxn modelId="{9C7C6B71-150F-4A1E-8759-7517E0C7EC87}" type="presParOf" srcId="{F09A79E8-85F6-4209-81E3-83437B0134D6}" destId="{AB67BCD7-457A-4E92-BC20-889C3B4B83AF}" srcOrd="3" destOrd="0" presId="urn:microsoft.com/office/officeart/2018/2/layout/IconVerticalSolidList"/>
    <dgm:cxn modelId="{308E97D4-5143-49FE-8B8B-600C328D30ED}" type="presParOf" srcId="{AE5CED87-9ED5-4EE3-A2EE-DB824859FB72}" destId="{BD232C8C-D849-4AF3-BABE-33A1420DB984}" srcOrd="5" destOrd="0" presId="urn:microsoft.com/office/officeart/2018/2/layout/IconVerticalSolidList"/>
    <dgm:cxn modelId="{8B10E555-2FCA-472A-8BFE-74E5AE5437C3}" type="presParOf" srcId="{AE5CED87-9ED5-4EE3-A2EE-DB824859FB72}" destId="{923BAFE4-5B88-425C-B3F4-243D1E929923}" srcOrd="6" destOrd="0" presId="urn:microsoft.com/office/officeart/2018/2/layout/IconVerticalSolidList"/>
    <dgm:cxn modelId="{A860BA82-5AA6-4C4B-89D3-810FBA9B4291}" type="presParOf" srcId="{923BAFE4-5B88-425C-B3F4-243D1E929923}" destId="{7F54297A-E276-431D-BAC9-3DDC82730C51}" srcOrd="0" destOrd="0" presId="urn:microsoft.com/office/officeart/2018/2/layout/IconVerticalSolidList"/>
    <dgm:cxn modelId="{67D295C2-6009-4C81-BFF4-45C1EA60A7F6}" type="presParOf" srcId="{923BAFE4-5B88-425C-B3F4-243D1E929923}" destId="{5A4D55FB-D73D-45E1-A32E-CAC18C90DF54}" srcOrd="1" destOrd="0" presId="urn:microsoft.com/office/officeart/2018/2/layout/IconVerticalSolidList"/>
    <dgm:cxn modelId="{2A02A2CF-F527-413F-BECF-AE463DB46E97}" type="presParOf" srcId="{923BAFE4-5B88-425C-B3F4-243D1E929923}" destId="{A785FBBE-8812-4C0D-8828-5F1516E7FF9F}" srcOrd="2" destOrd="0" presId="urn:microsoft.com/office/officeart/2018/2/layout/IconVerticalSolidList"/>
    <dgm:cxn modelId="{FBCCBC54-FAB5-4810-A8AD-7F63A84066BB}" type="presParOf" srcId="{923BAFE4-5B88-425C-B3F4-243D1E929923}" destId="{11DEE2E0-80EC-4CA8-8F0B-30DACB5E1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CEBD3-B37E-4D2A-900E-94FEBD75FD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3E5F84-13B2-4A4F-9A1D-3EC048EB1B43}">
      <dgm:prSet/>
      <dgm:spPr/>
      <dgm:t>
        <a:bodyPr/>
        <a:lstStyle/>
        <a:p>
          <a:r>
            <a:rPr lang="en-US" b="0" i="0"/>
            <a:t>Actively participate in discussions: Respond to comments on your posts and engage with content shared by others in your network.</a:t>
          </a:r>
          <a:endParaRPr lang="en-US"/>
        </a:p>
      </dgm:t>
    </dgm:pt>
    <dgm:pt modelId="{A353D34C-FD4C-482F-91DC-C7DA50E6811C}" type="parTrans" cxnId="{BC6E2607-41A4-4B6A-A47B-80B977831351}">
      <dgm:prSet/>
      <dgm:spPr/>
      <dgm:t>
        <a:bodyPr/>
        <a:lstStyle/>
        <a:p>
          <a:endParaRPr lang="en-US"/>
        </a:p>
      </dgm:t>
    </dgm:pt>
    <dgm:pt modelId="{8D1A5B42-378C-4353-BD01-B58DE85D6519}" type="sibTrans" cxnId="{BC6E2607-41A4-4B6A-A47B-80B977831351}">
      <dgm:prSet/>
      <dgm:spPr/>
      <dgm:t>
        <a:bodyPr/>
        <a:lstStyle/>
        <a:p>
          <a:endParaRPr lang="en-US"/>
        </a:p>
      </dgm:t>
    </dgm:pt>
    <dgm:pt modelId="{E5C2115C-FB16-48FF-A7C8-36030F17BCEE}">
      <dgm:prSet/>
      <dgm:spPr/>
      <dgm:t>
        <a:bodyPr/>
        <a:lstStyle/>
        <a:p>
          <a:r>
            <a:rPr lang="en-US" b="0" i="0"/>
            <a:t>Join and participate in relevant LinkedIn Groups: This is a great way to connect with professionals in our industry, share insights, and find potential prospects.</a:t>
          </a:r>
          <a:endParaRPr lang="en-US"/>
        </a:p>
      </dgm:t>
    </dgm:pt>
    <dgm:pt modelId="{AFBB45A9-0B3D-42DF-BEAC-41E3516EA8D0}" type="parTrans" cxnId="{8BCDF9E5-FFA5-4210-84EB-2243FB210BDB}">
      <dgm:prSet/>
      <dgm:spPr/>
      <dgm:t>
        <a:bodyPr/>
        <a:lstStyle/>
        <a:p>
          <a:endParaRPr lang="en-US"/>
        </a:p>
      </dgm:t>
    </dgm:pt>
    <dgm:pt modelId="{DC655AAA-0FFD-4FB1-AB1D-337A91FD7D4F}" type="sibTrans" cxnId="{8BCDF9E5-FFA5-4210-84EB-2243FB210BDB}">
      <dgm:prSet/>
      <dgm:spPr/>
      <dgm:t>
        <a:bodyPr/>
        <a:lstStyle/>
        <a:p>
          <a:endParaRPr lang="en-US"/>
        </a:p>
      </dgm:t>
    </dgm:pt>
    <dgm:pt modelId="{6D16C631-D2AE-488B-AF31-B20F8364135A}">
      <dgm:prSet/>
      <dgm:spPr/>
      <dgm:t>
        <a:bodyPr/>
        <a:lstStyle/>
        <a:p>
          <a:r>
            <a:rPr lang="en-US" b="0" i="0"/>
            <a:t>Personalize our outreach: When sending connection requests or InMail messages, personalize them to make a strong first impression.</a:t>
          </a:r>
          <a:endParaRPr lang="en-US"/>
        </a:p>
      </dgm:t>
    </dgm:pt>
    <dgm:pt modelId="{5AEF96E3-4DBA-4161-B5A5-1F581EAAE30E}" type="parTrans" cxnId="{4BB86465-CCB5-4BA7-BBD8-053779A5E610}">
      <dgm:prSet/>
      <dgm:spPr/>
      <dgm:t>
        <a:bodyPr/>
        <a:lstStyle/>
        <a:p>
          <a:endParaRPr lang="en-US"/>
        </a:p>
      </dgm:t>
    </dgm:pt>
    <dgm:pt modelId="{D3D50BF6-FC07-48F9-B976-E3E5BF796225}" type="sibTrans" cxnId="{4BB86465-CCB5-4BA7-BBD8-053779A5E610}">
      <dgm:prSet/>
      <dgm:spPr/>
      <dgm:t>
        <a:bodyPr/>
        <a:lstStyle/>
        <a:p>
          <a:endParaRPr lang="en-US"/>
        </a:p>
      </dgm:t>
    </dgm:pt>
    <dgm:pt modelId="{C44625DF-FFEC-4EB4-A855-DCB87CB474CD}" type="pres">
      <dgm:prSet presAssocID="{019CEBD3-B37E-4D2A-900E-94FEBD75FD95}" presName="root" presStyleCnt="0">
        <dgm:presLayoutVars>
          <dgm:dir/>
          <dgm:resizeHandles val="exact"/>
        </dgm:presLayoutVars>
      </dgm:prSet>
      <dgm:spPr/>
    </dgm:pt>
    <dgm:pt modelId="{F0B81F1E-EB6C-4199-8E44-E7944969403D}" type="pres">
      <dgm:prSet presAssocID="{C53E5F84-13B2-4A4F-9A1D-3EC048EB1B43}" presName="compNode" presStyleCnt="0"/>
      <dgm:spPr/>
    </dgm:pt>
    <dgm:pt modelId="{6552D968-2F85-4461-AF6E-C3D4DCA8C1C8}" type="pres">
      <dgm:prSet presAssocID="{C53E5F84-13B2-4A4F-9A1D-3EC048EB1B43}" presName="bgRect" presStyleLbl="bgShp" presStyleIdx="0" presStyleCnt="3"/>
      <dgm:spPr/>
    </dgm:pt>
    <dgm:pt modelId="{F24209EE-C671-4184-8062-E732584ACA2F}" type="pres">
      <dgm:prSet presAssocID="{C53E5F84-13B2-4A4F-9A1D-3EC048EB1B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EB702F0-844E-4C63-A21F-F55D521CBFCC}" type="pres">
      <dgm:prSet presAssocID="{C53E5F84-13B2-4A4F-9A1D-3EC048EB1B43}" presName="spaceRect" presStyleCnt="0"/>
      <dgm:spPr/>
    </dgm:pt>
    <dgm:pt modelId="{C11A38B1-772F-480D-B522-1150BE0FAB09}" type="pres">
      <dgm:prSet presAssocID="{C53E5F84-13B2-4A4F-9A1D-3EC048EB1B43}" presName="parTx" presStyleLbl="revTx" presStyleIdx="0" presStyleCnt="3">
        <dgm:presLayoutVars>
          <dgm:chMax val="0"/>
          <dgm:chPref val="0"/>
        </dgm:presLayoutVars>
      </dgm:prSet>
      <dgm:spPr/>
    </dgm:pt>
    <dgm:pt modelId="{FF23114C-7C1F-44ED-B60E-B3D2AD4D6DFC}" type="pres">
      <dgm:prSet presAssocID="{8D1A5B42-378C-4353-BD01-B58DE85D6519}" presName="sibTrans" presStyleCnt="0"/>
      <dgm:spPr/>
    </dgm:pt>
    <dgm:pt modelId="{5786A573-3495-4E55-BF43-0D40086AF911}" type="pres">
      <dgm:prSet presAssocID="{E5C2115C-FB16-48FF-A7C8-36030F17BCEE}" presName="compNode" presStyleCnt="0"/>
      <dgm:spPr/>
    </dgm:pt>
    <dgm:pt modelId="{EC754E8E-8A9F-4145-B7D3-B7170C4B074C}" type="pres">
      <dgm:prSet presAssocID="{E5C2115C-FB16-48FF-A7C8-36030F17BCEE}" presName="bgRect" presStyleLbl="bgShp" presStyleIdx="1" presStyleCnt="3"/>
      <dgm:spPr/>
    </dgm:pt>
    <dgm:pt modelId="{3301FD07-6142-40E6-8828-BE7D3AB2840C}" type="pres">
      <dgm:prSet presAssocID="{E5C2115C-FB16-48FF-A7C8-36030F17BC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6F177C2-91DD-4B79-9217-0B044FA655D9}" type="pres">
      <dgm:prSet presAssocID="{E5C2115C-FB16-48FF-A7C8-36030F17BCEE}" presName="spaceRect" presStyleCnt="0"/>
      <dgm:spPr/>
    </dgm:pt>
    <dgm:pt modelId="{B418D39A-EA9F-46C2-97E3-A756EED6451E}" type="pres">
      <dgm:prSet presAssocID="{E5C2115C-FB16-48FF-A7C8-36030F17BCEE}" presName="parTx" presStyleLbl="revTx" presStyleIdx="1" presStyleCnt="3">
        <dgm:presLayoutVars>
          <dgm:chMax val="0"/>
          <dgm:chPref val="0"/>
        </dgm:presLayoutVars>
      </dgm:prSet>
      <dgm:spPr/>
    </dgm:pt>
    <dgm:pt modelId="{3130E535-F857-4CB3-BEF8-21B8F1F4EFEB}" type="pres">
      <dgm:prSet presAssocID="{DC655AAA-0FFD-4FB1-AB1D-337A91FD7D4F}" presName="sibTrans" presStyleCnt="0"/>
      <dgm:spPr/>
    </dgm:pt>
    <dgm:pt modelId="{56DEC928-7CCC-4718-985A-00C45BD4352F}" type="pres">
      <dgm:prSet presAssocID="{6D16C631-D2AE-488B-AF31-B20F8364135A}" presName="compNode" presStyleCnt="0"/>
      <dgm:spPr/>
    </dgm:pt>
    <dgm:pt modelId="{67059630-269D-4986-950B-B49100B756DC}" type="pres">
      <dgm:prSet presAssocID="{6D16C631-D2AE-488B-AF31-B20F8364135A}" presName="bgRect" presStyleLbl="bgShp" presStyleIdx="2" presStyleCnt="3"/>
      <dgm:spPr/>
    </dgm:pt>
    <dgm:pt modelId="{46B5E8F0-8B00-4BD3-87DF-9DAE6A5D27B8}" type="pres">
      <dgm:prSet presAssocID="{6D16C631-D2AE-488B-AF31-B20F836413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5532B17-607F-4189-A2E4-233CFBDE124B}" type="pres">
      <dgm:prSet presAssocID="{6D16C631-D2AE-488B-AF31-B20F8364135A}" presName="spaceRect" presStyleCnt="0"/>
      <dgm:spPr/>
    </dgm:pt>
    <dgm:pt modelId="{D832E833-8581-4B0C-B32B-F5EB8E9D3272}" type="pres">
      <dgm:prSet presAssocID="{6D16C631-D2AE-488B-AF31-B20F836413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C6E2607-41A4-4B6A-A47B-80B977831351}" srcId="{019CEBD3-B37E-4D2A-900E-94FEBD75FD95}" destId="{C53E5F84-13B2-4A4F-9A1D-3EC048EB1B43}" srcOrd="0" destOrd="0" parTransId="{A353D34C-FD4C-482F-91DC-C7DA50E6811C}" sibTransId="{8D1A5B42-378C-4353-BD01-B58DE85D6519}"/>
    <dgm:cxn modelId="{4BB86465-CCB5-4BA7-BBD8-053779A5E610}" srcId="{019CEBD3-B37E-4D2A-900E-94FEBD75FD95}" destId="{6D16C631-D2AE-488B-AF31-B20F8364135A}" srcOrd="2" destOrd="0" parTransId="{5AEF96E3-4DBA-4161-B5A5-1F581EAAE30E}" sibTransId="{D3D50BF6-FC07-48F9-B976-E3E5BF796225}"/>
    <dgm:cxn modelId="{52B41A48-B2E9-4460-BE4E-9067295BAD2D}" type="presOf" srcId="{6D16C631-D2AE-488B-AF31-B20F8364135A}" destId="{D832E833-8581-4B0C-B32B-F5EB8E9D3272}" srcOrd="0" destOrd="0" presId="urn:microsoft.com/office/officeart/2018/2/layout/IconVerticalSolidList"/>
    <dgm:cxn modelId="{6A550E89-35C3-419A-AF77-103304DCFAAD}" type="presOf" srcId="{C53E5F84-13B2-4A4F-9A1D-3EC048EB1B43}" destId="{C11A38B1-772F-480D-B522-1150BE0FAB09}" srcOrd="0" destOrd="0" presId="urn:microsoft.com/office/officeart/2018/2/layout/IconVerticalSolidList"/>
    <dgm:cxn modelId="{7ED106E1-9591-4E72-80DC-96A14FB51449}" type="presOf" srcId="{E5C2115C-FB16-48FF-A7C8-36030F17BCEE}" destId="{B418D39A-EA9F-46C2-97E3-A756EED6451E}" srcOrd="0" destOrd="0" presId="urn:microsoft.com/office/officeart/2018/2/layout/IconVerticalSolidList"/>
    <dgm:cxn modelId="{8BCDF9E5-FFA5-4210-84EB-2243FB210BDB}" srcId="{019CEBD3-B37E-4D2A-900E-94FEBD75FD95}" destId="{E5C2115C-FB16-48FF-A7C8-36030F17BCEE}" srcOrd="1" destOrd="0" parTransId="{AFBB45A9-0B3D-42DF-BEAC-41E3516EA8D0}" sibTransId="{DC655AAA-0FFD-4FB1-AB1D-337A91FD7D4F}"/>
    <dgm:cxn modelId="{46DD03F7-C42F-4DE3-950F-CA2B0809C01D}" type="presOf" srcId="{019CEBD3-B37E-4D2A-900E-94FEBD75FD95}" destId="{C44625DF-FFEC-4EB4-A855-DCB87CB474CD}" srcOrd="0" destOrd="0" presId="urn:microsoft.com/office/officeart/2018/2/layout/IconVerticalSolidList"/>
    <dgm:cxn modelId="{FB3D9FC8-E82D-4232-91E4-08B5B9117BED}" type="presParOf" srcId="{C44625DF-FFEC-4EB4-A855-DCB87CB474CD}" destId="{F0B81F1E-EB6C-4199-8E44-E7944969403D}" srcOrd="0" destOrd="0" presId="urn:microsoft.com/office/officeart/2018/2/layout/IconVerticalSolidList"/>
    <dgm:cxn modelId="{FF5DB814-C6E3-4A6B-88D5-0DA6A84E1EDB}" type="presParOf" srcId="{F0B81F1E-EB6C-4199-8E44-E7944969403D}" destId="{6552D968-2F85-4461-AF6E-C3D4DCA8C1C8}" srcOrd="0" destOrd="0" presId="urn:microsoft.com/office/officeart/2018/2/layout/IconVerticalSolidList"/>
    <dgm:cxn modelId="{CBEB79EB-BF63-48A3-97BF-165B5E0DCFCC}" type="presParOf" srcId="{F0B81F1E-EB6C-4199-8E44-E7944969403D}" destId="{F24209EE-C671-4184-8062-E732584ACA2F}" srcOrd="1" destOrd="0" presId="urn:microsoft.com/office/officeart/2018/2/layout/IconVerticalSolidList"/>
    <dgm:cxn modelId="{0328C933-0D04-42C0-B108-91EE0B990E34}" type="presParOf" srcId="{F0B81F1E-EB6C-4199-8E44-E7944969403D}" destId="{8EB702F0-844E-4C63-A21F-F55D521CBFCC}" srcOrd="2" destOrd="0" presId="urn:microsoft.com/office/officeart/2018/2/layout/IconVerticalSolidList"/>
    <dgm:cxn modelId="{361009D4-B1E6-4ED4-A1C3-5F6254A4CC54}" type="presParOf" srcId="{F0B81F1E-EB6C-4199-8E44-E7944969403D}" destId="{C11A38B1-772F-480D-B522-1150BE0FAB09}" srcOrd="3" destOrd="0" presId="urn:microsoft.com/office/officeart/2018/2/layout/IconVerticalSolidList"/>
    <dgm:cxn modelId="{515F4F04-47A8-4D5D-8BB2-BFE383AA32BF}" type="presParOf" srcId="{C44625DF-FFEC-4EB4-A855-DCB87CB474CD}" destId="{FF23114C-7C1F-44ED-B60E-B3D2AD4D6DFC}" srcOrd="1" destOrd="0" presId="urn:microsoft.com/office/officeart/2018/2/layout/IconVerticalSolidList"/>
    <dgm:cxn modelId="{8C4585CA-8610-425A-BB5B-6738A10733F6}" type="presParOf" srcId="{C44625DF-FFEC-4EB4-A855-DCB87CB474CD}" destId="{5786A573-3495-4E55-BF43-0D40086AF911}" srcOrd="2" destOrd="0" presId="urn:microsoft.com/office/officeart/2018/2/layout/IconVerticalSolidList"/>
    <dgm:cxn modelId="{B669889F-4BC2-4CA2-92E5-C2DCE170933A}" type="presParOf" srcId="{5786A573-3495-4E55-BF43-0D40086AF911}" destId="{EC754E8E-8A9F-4145-B7D3-B7170C4B074C}" srcOrd="0" destOrd="0" presId="urn:microsoft.com/office/officeart/2018/2/layout/IconVerticalSolidList"/>
    <dgm:cxn modelId="{F21404A4-D4DB-41B7-B3C4-663CF495CB49}" type="presParOf" srcId="{5786A573-3495-4E55-BF43-0D40086AF911}" destId="{3301FD07-6142-40E6-8828-BE7D3AB2840C}" srcOrd="1" destOrd="0" presId="urn:microsoft.com/office/officeart/2018/2/layout/IconVerticalSolidList"/>
    <dgm:cxn modelId="{01041C50-1F98-4FD3-9170-6B415C5A376E}" type="presParOf" srcId="{5786A573-3495-4E55-BF43-0D40086AF911}" destId="{26F177C2-91DD-4B79-9217-0B044FA655D9}" srcOrd="2" destOrd="0" presId="urn:microsoft.com/office/officeart/2018/2/layout/IconVerticalSolidList"/>
    <dgm:cxn modelId="{1A65BE54-7DC6-4D79-8D8D-3E5EA5901913}" type="presParOf" srcId="{5786A573-3495-4E55-BF43-0D40086AF911}" destId="{B418D39A-EA9F-46C2-97E3-A756EED6451E}" srcOrd="3" destOrd="0" presId="urn:microsoft.com/office/officeart/2018/2/layout/IconVerticalSolidList"/>
    <dgm:cxn modelId="{54001E0D-598F-4C08-AF71-933AA709A263}" type="presParOf" srcId="{C44625DF-FFEC-4EB4-A855-DCB87CB474CD}" destId="{3130E535-F857-4CB3-BEF8-21B8F1F4EFEB}" srcOrd="3" destOrd="0" presId="urn:microsoft.com/office/officeart/2018/2/layout/IconVerticalSolidList"/>
    <dgm:cxn modelId="{744A65E2-7B36-469F-89D1-84E0C9E093D6}" type="presParOf" srcId="{C44625DF-FFEC-4EB4-A855-DCB87CB474CD}" destId="{56DEC928-7CCC-4718-985A-00C45BD4352F}" srcOrd="4" destOrd="0" presId="urn:microsoft.com/office/officeart/2018/2/layout/IconVerticalSolidList"/>
    <dgm:cxn modelId="{00AE2953-9293-4A6B-A5AF-17BED1513E7F}" type="presParOf" srcId="{56DEC928-7CCC-4718-985A-00C45BD4352F}" destId="{67059630-269D-4986-950B-B49100B756DC}" srcOrd="0" destOrd="0" presId="urn:microsoft.com/office/officeart/2018/2/layout/IconVerticalSolidList"/>
    <dgm:cxn modelId="{51DC5D2D-7F19-4832-B6E2-AD612856C3F6}" type="presParOf" srcId="{56DEC928-7CCC-4718-985A-00C45BD4352F}" destId="{46B5E8F0-8B00-4BD3-87DF-9DAE6A5D27B8}" srcOrd="1" destOrd="0" presId="urn:microsoft.com/office/officeart/2018/2/layout/IconVerticalSolidList"/>
    <dgm:cxn modelId="{45465DC0-2CC0-4C59-A636-ED15A22750AC}" type="presParOf" srcId="{56DEC928-7CCC-4718-985A-00C45BD4352F}" destId="{E5532B17-607F-4189-A2E4-233CFBDE124B}" srcOrd="2" destOrd="0" presId="urn:microsoft.com/office/officeart/2018/2/layout/IconVerticalSolidList"/>
    <dgm:cxn modelId="{9B8223A7-515C-4721-9EA6-C98F282D38C2}" type="presParOf" srcId="{56DEC928-7CCC-4718-985A-00C45BD4352F}" destId="{D832E833-8581-4B0C-B32B-F5EB8E9D32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1055-6338-4604-8654-3D1902D9A455}">
      <dsp:nvSpPr>
        <dsp:cNvPr id="0" name=""/>
        <dsp:cNvSpPr/>
      </dsp:nvSpPr>
      <dsp:spPr>
        <a:xfrm>
          <a:off x="0" y="665683"/>
          <a:ext cx="5577901" cy="1228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0976-0AFF-46AA-97D3-52839C9C8FBA}">
      <dsp:nvSpPr>
        <dsp:cNvPr id="0" name=""/>
        <dsp:cNvSpPr/>
      </dsp:nvSpPr>
      <dsp:spPr>
        <a:xfrm>
          <a:off x="371758" y="942197"/>
          <a:ext cx="675924" cy="675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5C38C-B03E-48AC-83E7-2FBD03DA3BAB}">
      <dsp:nvSpPr>
        <dsp:cNvPr id="0" name=""/>
        <dsp:cNvSpPr/>
      </dsp:nvSpPr>
      <dsp:spPr>
        <a:xfrm>
          <a:off x="1419441" y="665683"/>
          <a:ext cx="4158460" cy="122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64" tIns="130064" rIns="130064" bIns="13006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We are a group of trusted foodservice industry professionals who work together to improve efficiency and profitability. </a:t>
          </a:r>
          <a:endParaRPr lang="en-US" sz="1700" kern="1200"/>
        </a:p>
      </dsp:txBody>
      <dsp:txXfrm>
        <a:off x="1419441" y="665683"/>
        <a:ext cx="4158460" cy="1228953"/>
      </dsp:txXfrm>
    </dsp:sp>
    <dsp:sp modelId="{8E43BFF0-1AF1-439E-8D78-07412BE2D1B8}">
      <dsp:nvSpPr>
        <dsp:cNvPr id="0" name=""/>
        <dsp:cNvSpPr/>
      </dsp:nvSpPr>
      <dsp:spPr>
        <a:xfrm>
          <a:off x="0" y="2201875"/>
          <a:ext cx="5577901" cy="1228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CAAB9-690A-4499-838C-C228E34E9389}">
      <dsp:nvSpPr>
        <dsp:cNvPr id="0" name=""/>
        <dsp:cNvSpPr/>
      </dsp:nvSpPr>
      <dsp:spPr>
        <a:xfrm>
          <a:off x="371758" y="2478389"/>
          <a:ext cx="675924" cy="675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5948-AA9B-400A-B2E2-C68B116E8D7B}">
      <dsp:nvSpPr>
        <dsp:cNvPr id="0" name=""/>
        <dsp:cNvSpPr/>
      </dsp:nvSpPr>
      <dsp:spPr>
        <a:xfrm>
          <a:off x="1419441" y="2201875"/>
          <a:ext cx="4158460" cy="122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64" tIns="130064" rIns="130064" bIns="13006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Our network is composed of over 150 industry members (both restaurant operators and vendors). </a:t>
          </a:r>
          <a:endParaRPr lang="en-US" sz="1700" kern="1200"/>
        </a:p>
      </dsp:txBody>
      <dsp:txXfrm>
        <a:off x="1419441" y="2201875"/>
        <a:ext cx="4158460" cy="1228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49F7-684B-48B8-9EF0-734DE9B3E74E}">
      <dsp:nvSpPr>
        <dsp:cNvPr id="0" name=""/>
        <dsp:cNvSpPr/>
      </dsp:nvSpPr>
      <dsp:spPr>
        <a:xfrm>
          <a:off x="0" y="665683"/>
          <a:ext cx="5862396" cy="1228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26451-8D8F-41C9-8510-3C44D605B11E}">
      <dsp:nvSpPr>
        <dsp:cNvPr id="0" name=""/>
        <dsp:cNvSpPr/>
      </dsp:nvSpPr>
      <dsp:spPr>
        <a:xfrm>
          <a:off x="371758" y="942197"/>
          <a:ext cx="675924" cy="675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93C28-64F5-4372-804C-B330710FB3FF}">
      <dsp:nvSpPr>
        <dsp:cNvPr id="0" name=""/>
        <dsp:cNvSpPr/>
      </dsp:nvSpPr>
      <dsp:spPr>
        <a:xfrm>
          <a:off x="1419441" y="665683"/>
          <a:ext cx="4442954" cy="122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64" tIns="130064" rIns="130064" bIns="1300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It's a free online presence for your organization to build your brand and connect with the LinkedIn community.</a:t>
          </a:r>
        </a:p>
      </dsp:txBody>
      <dsp:txXfrm>
        <a:off x="1419441" y="665683"/>
        <a:ext cx="4442954" cy="1228953"/>
      </dsp:txXfrm>
    </dsp:sp>
    <dsp:sp modelId="{6A807B91-F36F-4F04-A424-F2E7201723C6}">
      <dsp:nvSpPr>
        <dsp:cNvPr id="0" name=""/>
        <dsp:cNvSpPr/>
      </dsp:nvSpPr>
      <dsp:spPr>
        <a:xfrm>
          <a:off x="0" y="2201875"/>
          <a:ext cx="5862396" cy="12289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5DBEF-1FAE-4E6C-A89D-E34C72F0627A}">
      <dsp:nvSpPr>
        <dsp:cNvPr id="0" name=""/>
        <dsp:cNvSpPr/>
      </dsp:nvSpPr>
      <dsp:spPr>
        <a:xfrm>
          <a:off x="371758" y="2478389"/>
          <a:ext cx="675924" cy="675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1A7A3-3E86-4F8F-A001-5284D6883A06}">
      <dsp:nvSpPr>
        <dsp:cNvPr id="0" name=""/>
        <dsp:cNvSpPr/>
      </dsp:nvSpPr>
      <dsp:spPr>
        <a:xfrm>
          <a:off x="1419441" y="2201875"/>
          <a:ext cx="4442954" cy="122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64" tIns="130064" rIns="130064" bIns="13006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serves as a landing page for potential customers, employees, and followers to learn about your business.</a:t>
          </a:r>
        </a:p>
      </dsp:txBody>
      <dsp:txXfrm>
        <a:off x="1419441" y="2201875"/>
        <a:ext cx="4442954" cy="1228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5D5B0-C6E3-4AEB-B24E-D5A995176E22}">
      <dsp:nvSpPr>
        <dsp:cNvPr id="0" name=""/>
        <dsp:cNvSpPr/>
      </dsp:nvSpPr>
      <dsp:spPr>
        <a:xfrm>
          <a:off x="0" y="1832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CBB34-B393-4F0C-B44C-5F634B5F1157}">
      <dsp:nvSpPr>
        <dsp:cNvPr id="0" name=""/>
        <dsp:cNvSpPr/>
      </dsp:nvSpPr>
      <dsp:spPr>
        <a:xfrm>
          <a:off x="280891" y="210759"/>
          <a:ext cx="510711" cy="510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A4CF1-21E2-4A5D-B4D0-A4C134093E9D}">
      <dsp:nvSpPr>
        <dsp:cNvPr id="0" name=""/>
        <dsp:cNvSpPr/>
      </dsp:nvSpPr>
      <dsp:spPr>
        <a:xfrm>
          <a:off x="1072494" y="1832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target audience: </a:t>
          </a:r>
          <a:r>
            <a:rPr lang="en-US" sz="1900" b="0" i="0" kern="1200"/>
            <a:t> Identify their needs, pain points, and interests to create content that resonates with them.</a:t>
          </a:r>
          <a:endParaRPr lang="en-US" sz="1900" kern="1200"/>
        </a:p>
      </dsp:txBody>
      <dsp:txXfrm>
        <a:off x="1072494" y="1832"/>
        <a:ext cx="9872542" cy="928566"/>
      </dsp:txXfrm>
    </dsp:sp>
    <dsp:sp modelId="{B5BFDC9C-1D99-4044-8EE8-52A80003C5F3}">
      <dsp:nvSpPr>
        <dsp:cNvPr id="0" name=""/>
        <dsp:cNvSpPr/>
      </dsp:nvSpPr>
      <dsp:spPr>
        <a:xfrm>
          <a:off x="0" y="1162539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69D87-DE14-48E4-91F9-672286BA181A}">
      <dsp:nvSpPr>
        <dsp:cNvPr id="0" name=""/>
        <dsp:cNvSpPr/>
      </dsp:nvSpPr>
      <dsp:spPr>
        <a:xfrm>
          <a:off x="280891" y="1371467"/>
          <a:ext cx="510711" cy="510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79792-32FC-431F-A7C1-7BD496D080BD}">
      <dsp:nvSpPr>
        <dsp:cNvPr id="0" name=""/>
        <dsp:cNvSpPr/>
      </dsp:nvSpPr>
      <dsp:spPr>
        <a:xfrm>
          <a:off x="1072494" y="1162539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Vary content formats: </a:t>
          </a:r>
          <a:r>
            <a:rPr lang="en-US" sz="1900" b="0" i="0" kern="1200"/>
            <a:t>Use articles, images, videos, and documents to keep our audience engaged.</a:t>
          </a:r>
          <a:endParaRPr lang="en-US" sz="1900" kern="1200"/>
        </a:p>
      </dsp:txBody>
      <dsp:txXfrm>
        <a:off x="1072494" y="1162539"/>
        <a:ext cx="9872542" cy="928566"/>
      </dsp:txXfrm>
    </dsp:sp>
    <dsp:sp modelId="{6DE69EFA-2627-4B19-A3EB-88D51FDF153B}">
      <dsp:nvSpPr>
        <dsp:cNvPr id="0" name=""/>
        <dsp:cNvSpPr/>
      </dsp:nvSpPr>
      <dsp:spPr>
        <a:xfrm>
          <a:off x="0" y="2323247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1059D-6CBA-4098-90EE-B132B2C60C1F}">
      <dsp:nvSpPr>
        <dsp:cNvPr id="0" name=""/>
        <dsp:cNvSpPr/>
      </dsp:nvSpPr>
      <dsp:spPr>
        <a:xfrm>
          <a:off x="280891" y="2532175"/>
          <a:ext cx="510711" cy="510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BCD7-457A-4E92-BC20-889C3B4B83AF}">
      <dsp:nvSpPr>
        <dsp:cNvPr id="0" name=""/>
        <dsp:cNvSpPr/>
      </dsp:nvSpPr>
      <dsp:spPr>
        <a:xfrm>
          <a:off x="1072494" y="2323247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Embrace thought leadership: </a:t>
          </a:r>
          <a:r>
            <a:rPr lang="en-US" sz="1900" b="0" i="0" kern="1200"/>
            <a:t>Share industry insights, tips, tutorials, and case studies to establish ourselves as experts. LinkedIn articles and newsletters are effective tools for this.</a:t>
          </a:r>
          <a:endParaRPr lang="en-US" sz="1900" kern="1200"/>
        </a:p>
      </dsp:txBody>
      <dsp:txXfrm>
        <a:off x="1072494" y="2323247"/>
        <a:ext cx="9872542" cy="928566"/>
      </dsp:txXfrm>
    </dsp:sp>
    <dsp:sp modelId="{7F54297A-E276-431D-BAC9-3DDC82730C51}">
      <dsp:nvSpPr>
        <dsp:cNvPr id="0" name=""/>
        <dsp:cNvSpPr/>
      </dsp:nvSpPr>
      <dsp:spPr>
        <a:xfrm>
          <a:off x="0" y="3483955"/>
          <a:ext cx="10945037" cy="928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D55FB-D73D-45E1-A32E-CAC18C90DF54}">
      <dsp:nvSpPr>
        <dsp:cNvPr id="0" name=""/>
        <dsp:cNvSpPr/>
      </dsp:nvSpPr>
      <dsp:spPr>
        <a:xfrm>
          <a:off x="280891" y="3692883"/>
          <a:ext cx="510711" cy="510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EE2E0-80EC-4CA8-8F0B-30DACB5E10F7}">
      <dsp:nvSpPr>
        <dsp:cNvPr id="0" name=""/>
        <dsp:cNvSpPr/>
      </dsp:nvSpPr>
      <dsp:spPr>
        <a:xfrm>
          <a:off x="1072494" y="3483955"/>
          <a:ext cx="9872542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73" tIns="98273" rIns="98273" bIns="982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Post consistently: M</a:t>
          </a:r>
          <a:r>
            <a:rPr lang="en-US" sz="1900" b="0" i="0" kern="1200"/>
            <a:t>aintain a regular posting schedule to build trust and keep our brand visible. </a:t>
          </a:r>
          <a:endParaRPr lang="en-US" sz="1900" kern="1200"/>
        </a:p>
      </dsp:txBody>
      <dsp:txXfrm>
        <a:off x="1072494" y="3483955"/>
        <a:ext cx="9872542" cy="928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D968-2F85-4461-AF6E-C3D4DCA8C1C8}">
      <dsp:nvSpPr>
        <dsp:cNvPr id="0" name=""/>
        <dsp:cNvSpPr/>
      </dsp:nvSpPr>
      <dsp:spPr>
        <a:xfrm>
          <a:off x="0" y="538"/>
          <a:ext cx="10945037" cy="1260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09EE-C671-4184-8062-E732584ACA2F}">
      <dsp:nvSpPr>
        <dsp:cNvPr id="0" name=""/>
        <dsp:cNvSpPr/>
      </dsp:nvSpPr>
      <dsp:spPr>
        <a:xfrm>
          <a:off x="381433" y="284249"/>
          <a:ext cx="693514" cy="693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A38B1-772F-480D-B522-1150BE0FAB09}">
      <dsp:nvSpPr>
        <dsp:cNvPr id="0" name=""/>
        <dsp:cNvSpPr/>
      </dsp:nvSpPr>
      <dsp:spPr>
        <a:xfrm>
          <a:off x="1456381" y="53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Actively participate in discussions: Respond to comments on your posts and engage with content shared by others in your network.</a:t>
          </a:r>
          <a:endParaRPr lang="en-US" sz="2300" kern="1200"/>
        </a:p>
      </dsp:txBody>
      <dsp:txXfrm>
        <a:off x="1456381" y="538"/>
        <a:ext cx="9488655" cy="1260936"/>
      </dsp:txXfrm>
    </dsp:sp>
    <dsp:sp modelId="{EC754E8E-8A9F-4145-B7D3-B7170C4B074C}">
      <dsp:nvSpPr>
        <dsp:cNvPr id="0" name=""/>
        <dsp:cNvSpPr/>
      </dsp:nvSpPr>
      <dsp:spPr>
        <a:xfrm>
          <a:off x="0" y="1576708"/>
          <a:ext cx="10945037" cy="1260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1FD07-6142-40E6-8828-BE7D3AB2840C}">
      <dsp:nvSpPr>
        <dsp:cNvPr id="0" name=""/>
        <dsp:cNvSpPr/>
      </dsp:nvSpPr>
      <dsp:spPr>
        <a:xfrm>
          <a:off x="381433" y="1860419"/>
          <a:ext cx="693514" cy="693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8D39A-EA9F-46C2-97E3-A756EED6451E}">
      <dsp:nvSpPr>
        <dsp:cNvPr id="0" name=""/>
        <dsp:cNvSpPr/>
      </dsp:nvSpPr>
      <dsp:spPr>
        <a:xfrm>
          <a:off x="1456381" y="1576708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Join and participate in relevant LinkedIn Groups: This is a great way to connect with professionals in our industry, share insights, and find potential prospects.</a:t>
          </a:r>
          <a:endParaRPr lang="en-US" sz="2300" kern="1200"/>
        </a:p>
      </dsp:txBody>
      <dsp:txXfrm>
        <a:off x="1456381" y="1576708"/>
        <a:ext cx="9488655" cy="1260936"/>
      </dsp:txXfrm>
    </dsp:sp>
    <dsp:sp modelId="{67059630-269D-4986-950B-B49100B756DC}">
      <dsp:nvSpPr>
        <dsp:cNvPr id="0" name=""/>
        <dsp:cNvSpPr/>
      </dsp:nvSpPr>
      <dsp:spPr>
        <a:xfrm>
          <a:off x="0" y="3152879"/>
          <a:ext cx="10945037" cy="12609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5E8F0-8B00-4BD3-87DF-9DAE6A5D27B8}">
      <dsp:nvSpPr>
        <dsp:cNvPr id="0" name=""/>
        <dsp:cNvSpPr/>
      </dsp:nvSpPr>
      <dsp:spPr>
        <a:xfrm>
          <a:off x="381433" y="3436589"/>
          <a:ext cx="693514" cy="6935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2E833-8581-4B0C-B32B-F5EB8E9D3272}">
      <dsp:nvSpPr>
        <dsp:cNvPr id="0" name=""/>
        <dsp:cNvSpPr/>
      </dsp:nvSpPr>
      <dsp:spPr>
        <a:xfrm>
          <a:off x="1456381" y="3152879"/>
          <a:ext cx="9488655" cy="126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9" tIns="133449" rIns="133449" bIns="1334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Personalize our outreach: When sending connection requests or InMail messages, personalize them to make a strong first impression.</a:t>
          </a:r>
          <a:endParaRPr lang="en-US" sz="2300" kern="1200"/>
        </a:p>
      </dsp:txBody>
      <dsp:txXfrm>
        <a:off x="1456381" y="3152879"/>
        <a:ext cx="9488655" cy="1260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997B-3BF6-9DBD-792D-EE616379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D0018-2DED-1C16-D0BF-765175DCD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89E99-EA39-0DBE-7898-FC8A2C7B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8C3D-F636-19D6-95E5-A83FFA27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2F0E1-78CC-0D5D-0356-CFF2C5D6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AEA1-DF97-D399-26F3-08FD21E1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F68DB-F941-0076-26DB-44F5B750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72233-A2B9-FF84-8A30-8B356EC1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75777-8826-950C-B640-42CE98C6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FD0A-0F6C-F649-DFD9-2EC733C4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D6EDF-298B-9248-DC4C-4F2BC1EB2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AB5BB-146B-6066-F03C-B9E250730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F9619-ED73-6492-2B05-7E84EDEE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CA95-A96B-4875-896A-3B02D0D6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E067D-1D54-6B47-B048-24CDD13D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01BB-258D-D9E2-7C44-DAC48195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FE13-E0FE-DC00-DC71-749ECD7CA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BB3D9-4898-0D42-A83E-A8DAB04E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C004-2B4D-D7C3-B336-6400E324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00564-D8D7-56FF-6975-5F1A4A69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1D28-9A50-EF9D-2AE2-5AA8C7FD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B1CE-7CE0-0B8C-4D59-F7AE845D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12729-4391-D2B0-1183-16C24345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2F6E-7922-D5A1-E901-855655C4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C2E8-F8FA-5CB3-D312-3E582ABA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9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49A5-39A2-F686-F68F-F35F0545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C6229-532F-901B-2463-1673195A1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39390-3CD7-7CF5-2F86-FB44E2965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14DA3-A559-AB8A-EA6D-69F7D893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728DE-F58C-A4B0-B47F-270057D9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C91AB-7D9C-87B4-68B9-15B44D98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2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6BCD-FCBE-6B6E-8379-A09B80C8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8D00F-8F70-FB20-B224-93D279F90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5B0E2-B881-F2CA-BF9C-11329F3F2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91028-92A3-A6D4-F34D-344266281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32A75-923D-13AC-FE92-5278289EA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64CB4-80BF-3564-8A73-C5DEE853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D79C1-6B04-ADFE-9887-C8C70133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2A143-6C37-3C98-17D0-F5392C7B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0969-2D56-5D66-A912-AFEFFA1D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98BF6-9C2C-3ACB-E4EC-7326CB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375C5-3E69-7EBA-86C0-9D108016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D497-2C1F-E977-5AF4-C6A392A3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1FD6F-7364-31D3-85F0-F30B5794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15B38-0F7D-0078-1116-C9C08E72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297C-82F0-ABCC-6D8F-FE90B65F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50B9-220A-25D5-7D85-4C2C5A2F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1BD2-B7A7-AB0C-72ED-201C7127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2AF4E-553C-6BF7-CDBC-D9A3C78D1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070CE-1FB3-88D3-AEFE-A8ABEDE5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38586-087E-FC31-A30C-FA4F7EC7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DE6B8-F28E-EA94-CA73-3283BBF0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E774-F14B-121E-FAD9-4AAD060A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D121B-5EB9-C953-9ADB-66CD7A67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6262-F009-FEFA-5F7B-D636C014E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44BD2-9D6B-2357-F072-33BF9235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DAEF-F693-B7E2-B6A8-F068889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28AA-9584-F48E-7494-7AC7F3CD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AA0E-1513-B8D2-4A9D-BED55FA6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90CE8-ACAD-CC0A-9C71-7685E951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B809-484A-B397-0666-6A189500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C0649-266A-044B-B0A1-FD84832ADEC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EBB4-0999-0B43-30F0-67541FE4A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67E89-0DC8-279D-FBF0-BB4570F7E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B8B60-4C88-FD45-B47F-5447C7A01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fonts.gstatic.com/s/e/notoemoji/16.0/1f54a_fe0f/7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fonts.gstatic.com/s/e/notoemoji/16.0/1f44f/72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https://fonts.gstatic.com/s/e/notoemoji/16.0/1f6ab/72.png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ADEAE5-B080-4DEC-819A-00E41A93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E6AD-B9A8-ABC0-EC6A-4BC760A82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3655371"/>
            <a:ext cx="9679449" cy="1463136"/>
          </a:xfrm>
        </p:spPr>
        <p:txBody>
          <a:bodyPr anchor="b"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</a:rPr>
              <a:t>LinkedIn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0C053-C52A-2360-6D5C-BA6697C26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252936"/>
            <a:ext cx="9679449" cy="654610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3458D5C-ABB5-A77E-7A02-E7F0747E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84" y="820991"/>
            <a:ext cx="10432031" cy="26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28CEB-D3A8-0340-C642-AC1B8BCA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/>
              <a:t>Content Strategy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424E0-E16D-9851-705B-C2A2574DF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493499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4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F5760-895B-496D-6AAF-73943320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/>
              <a:t>Engage with Audience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3054B0-8634-030A-CFA5-2D53F583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577621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9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2D58-F90C-7A7F-E2A0-408238B4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en-US" sz="4000"/>
              <a:t>              </a:t>
            </a:r>
            <a:br>
              <a:rPr lang="en-US" sz="4000"/>
            </a:br>
            <a:r>
              <a:rPr lang="en-US" sz="4000"/>
              <a:t>A Note on Moderation </a:t>
            </a:r>
          </a:p>
        </p:txBody>
      </p:sp>
      <p:sp>
        <p:nvSpPr>
          <p:cNvPr id="1036" name="Content Placeholder 2">
            <a:extLst>
              <a:ext uri="{FF2B5EF4-FFF2-40B4-BE49-F238E27FC236}">
                <a16:creationId xmlns:a16="http://schemas.microsoft.com/office/drawing/2014/main" id="{CA248B97-F3C1-6CB1-634E-9A0EDADE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SoHo Network is softly monitored by our admin team. If you see something off-brand, offensive, or just not reflective of the professional, generous spirit we’re building, please flag it privately to an admin. We're here to help keep this space strong and aligned.</a:t>
            </a:r>
          </a:p>
          <a:p>
            <a:pPr marL="0" indent="0">
              <a:buNone/>
            </a:pPr>
            <a:endParaRPr lang="en-US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heart of SoHo is this simple idea: </a:t>
            </a:r>
            <a:r>
              <a:rPr lang="en-US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rise by raising each other.</a:t>
            </a:r>
            <a:b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use LinkedIn to do just that.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Graphic 1034">
            <a:extLst>
              <a:ext uri="{FF2B5EF4-FFF2-40B4-BE49-F238E27FC236}">
                <a16:creationId xmlns:a16="http://schemas.microsoft.com/office/drawing/2014/main" id="{03F817FE-1D16-6807-E2E4-D08FB1C9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07878" y="1548705"/>
            <a:ext cx="3758045" cy="3758045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94B51EAE-53E1-0B8C-8D24-40038BA8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79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4" descr="🕊️">
            <a:extLst>
              <a:ext uri="{FF2B5EF4-FFF2-40B4-BE49-F238E27FC236}">
                <a16:creationId xmlns:a16="http://schemas.microsoft.com/office/drawing/2014/main" id="{FA517BC7-3C2C-46C1-43CC-F2788762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60" y="6179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2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5A6EE-DD23-371A-B82B-71522A6D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060704"/>
          </a:xfrm>
        </p:spPr>
        <p:txBody>
          <a:bodyPr anchor="b">
            <a:normAutofit/>
          </a:bodyPr>
          <a:lstStyle/>
          <a:p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Connect to </a:t>
            </a:r>
            <a:r>
              <a:rPr lang="en-US" sz="5400" b="1" err="1">
                <a:solidFill>
                  <a:schemeClr val="accent2">
                    <a:lumMod val="75000"/>
                  </a:schemeClr>
                </a:solidFill>
              </a:rPr>
              <a:t>WiFi</a:t>
            </a:r>
            <a:endParaRPr lang="en-US" sz="5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8695B-6FEA-3964-F990-55FAE9A1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Network: </a:t>
            </a:r>
          </a:p>
          <a:p>
            <a:pPr marL="0" indent="0">
              <a:buNone/>
            </a:pPr>
            <a:r>
              <a:rPr lang="en-US" sz="3200" b="1" dirty="0"/>
              <a:t>HOBNOB Private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Password: </a:t>
            </a:r>
          </a:p>
          <a:p>
            <a:pPr marL="0" indent="0">
              <a:buNone/>
            </a:pPr>
            <a:r>
              <a:rPr lang="en-US" sz="3200" b="1" dirty="0"/>
              <a:t>Perimeter1221 </a:t>
            </a:r>
            <a:r>
              <a:rPr lang="en-US" sz="3200" dirty="0"/>
              <a:t>(if that does not work, try</a:t>
            </a:r>
            <a:r>
              <a:rPr lang="en-US" sz="3200" b="1" dirty="0"/>
              <a:t> 1221Perimeter)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1800" dirty="0"/>
              <a:t>Once connected go to SoHo’s LinkedIn Page</a:t>
            </a:r>
          </a:p>
        </p:txBody>
      </p:sp>
      <p:pic>
        <p:nvPicPr>
          <p:cNvPr id="24" name="Graphic 23" descr="Unlock">
            <a:extLst>
              <a:ext uri="{FF2B5EF4-FFF2-40B4-BE49-F238E27FC236}">
                <a16:creationId xmlns:a16="http://schemas.microsoft.com/office/drawing/2014/main" id="{5988A160-5F91-B6DF-3774-43EEB4B98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1395" y="1102440"/>
            <a:ext cx="4681506" cy="4681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FDDA5-68D3-4374-87A0-AFF6E7201451}"/>
              </a:ext>
            </a:extLst>
          </p:cNvPr>
          <p:cNvSpPr txBox="1"/>
          <p:nvPr/>
        </p:nvSpPr>
        <p:spPr>
          <a:xfrm>
            <a:off x="5370786" y="209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9F801-0505-C078-9D89-29CD7DC0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Autofit/>
          </a:bodyPr>
          <a:lstStyle/>
          <a:p>
            <a:r>
              <a:rPr lang="en-US" sz="5400"/>
              <a:t>What is SOHO Network?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7983C0-2DBF-080E-A8EC-2392FA93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2648" y="1102440"/>
            <a:ext cx="4569311" cy="45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3" name="Content Placeholder 2">
            <a:extLst>
              <a:ext uri="{FF2B5EF4-FFF2-40B4-BE49-F238E27FC236}">
                <a16:creationId xmlns:a16="http://schemas.microsoft.com/office/drawing/2014/main" id="{C0C4ABEF-2F70-6BEE-C0C0-E396D3FE7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254051"/>
              </p:ext>
            </p:extLst>
          </p:nvPr>
        </p:nvGraphicFramePr>
        <p:xfrm>
          <a:off x="5906802" y="2212848"/>
          <a:ext cx="5577902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938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53A02-1966-F746-B9DE-45CCF6AB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Autofit/>
          </a:bodyPr>
          <a:lstStyle/>
          <a:p>
            <a:r>
              <a:rPr lang="en-US" sz="5400"/>
              <a:t>What is a LinkedIn Company Page?</a:t>
            </a:r>
          </a:p>
        </p:txBody>
      </p:sp>
      <p:graphicFrame>
        <p:nvGraphicFramePr>
          <p:cNvPr id="2059" name="Content Placeholder 2">
            <a:extLst>
              <a:ext uri="{FF2B5EF4-FFF2-40B4-BE49-F238E27FC236}">
                <a16:creationId xmlns:a16="http://schemas.microsoft.com/office/drawing/2014/main" id="{164515BF-3AC3-FAB0-2126-D3E2A07B7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8500"/>
              </p:ext>
            </p:extLst>
          </p:nvPr>
        </p:nvGraphicFramePr>
        <p:xfrm>
          <a:off x="612648" y="2212848"/>
          <a:ext cx="5862396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6D53027-D57B-1C7D-4B5D-8D4AC7C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7091395" y="1102440"/>
            <a:ext cx="4681506" cy="46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2717-FC58-49F1-AF32-3B78CD43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Why do we need a LinkedIn Page?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607F9BBE-2BAE-95D7-3075-9460EA39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2" y="760883"/>
            <a:ext cx="10459156" cy="261479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1CFE-5A3A-2642-1C8D-C62D4AEC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/>
              <a:t>People buy from who they know</a:t>
            </a:r>
          </a:p>
          <a:p>
            <a:r>
              <a:rPr lang="en-US" sz="4600" dirty="0"/>
              <a:t>LinkedIn helps to build and create relationships</a:t>
            </a:r>
          </a:p>
          <a:p>
            <a:r>
              <a:rPr lang="en-US" sz="4600" dirty="0"/>
              <a:t>We want to be a resource to restaurants and each other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429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5BCB2C-9D57-AB0F-2EBE-DDB7A221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70" y="643467"/>
            <a:ext cx="54178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7E337-9654-FA6A-4936-32380F65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Page Admins</a:t>
            </a:r>
          </a:p>
        </p:txBody>
      </p:sp>
      <p:pic>
        <p:nvPicPr>
          <p:cNvPr id="5" name="Content Placeholder 4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6F70B611-F56B-E025-9798-1E2CC93CF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326" y="0"/>
            <a:ext cx="54955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37F4CA0-D1BF-18B3-8462-5CA6BA9E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1275036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Example of reach out</a:t>
            </a:r>
          </a:p>
        </p:txBody>
      </p:sp>
      <p:pic>
        <p:nvPicPr>
          <p:cNvPr id="6" name="Picture Placeholder 5" descr="A screenshot of a chat&#10;&#10;Description automatically generated">
            <a:extLst>
              <a:ext uri="{FF2B5EF4-FFF2-40B4-BE49-F238E27FC236}">
                <a16:creationId xmlns:a16="http://schemas.microsoft.com/office/drawing/2014/main" id="{157F171B-064E-1F90-4F82-A7E8EADE1B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835" r="-1" b="17834"/>
          <a:stretch>
            <a:fillRect/>
          </a:stretch>
        </p:blipFill>
        <p:spPr>
          <a:xfrm>
            <a:off x="5971087" y="643466"/>
            <a:ext cx="4393157" cy="556873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30E8FD12-E24F-A634-E980-C929F9EF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09" y="3540670"/>
            <a:ext cx="2153777" cy="1275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C3AF9-FF02-7224-8188-DCD1197E92AF}"/>
              </a:ext>
            </a:extLst>
          </p:cNvPr>
          <p:cNvSpPr txBox="1"/>
          <p:nvPr/>
        </p:nvSpPr>
        <p:spPr>
          <a:xfrm>
            <a:off x="1107675" y="5417337"/>
            <a:ext cx="239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- Based </a:t>
            </a:r>
            <a:r>
              <a:rPr lang="en-US" sz="2000" b="1" dirty="0"/>
              <a:t>in TN</a:t>
            </a:r>
          </a:p>
          <a:p>
            <a:r>
              <a:rPr lang="en-US" sz="2000" b="1"/>
              <a:t>- New </a:t>
            </a:r>
            <a:r>
              <a:rPr lang="en-US" sz="2000" b="1" dirty="0"/>
              <a:t>to Atlanta market</a:t>
            </a:r>
          </a:p>
        </p:txBody>
      </p:sp>
    </p:spTree>
    <p:extLst>
      <p:ext uri="{BB962C8B-B14F-4D97-AF65-F5344CB8AC3E}">
        <p14:creationId xmlns:p14="http://schemas.microsoft.com/office/powerpoint/2010/main" val="226812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56B452-B41D-EDB3-22CD-9600442D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SoHo Network LinkedIn Dos &amp; Don’ts</a:t>
            </a:r>
            <a:br>
              <a:rPr lang="en-US" sz="2800" b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i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Keeping our feed flavorful, forward-thinking, and always in good taste. </a:t>
            </a:r>
            <a:br>
              <a:rPr lang="en-US" sz="28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2A0F-6C2E-6793-DA74-CBCC24F5F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Do:</a:t>
            </a:r>
            <a:endParaRPr lang="en-US" sz="2000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Celebrate each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Show off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ork (and theirs)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Stay industry-relevant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Think of the audience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 with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ntention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redit where it’s due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before selling</a:t>
            </a:r>
            <a:endParaRPr lang="en-US" sz="2000">
              <a:effectLst/>
              <a:latin typeface="Aptos" panose="020B0004020202020204" pitchFamily="34" charset="0"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LinkedIn as a professional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ool</a:t>
            </a:r>
            <a:endParaRPr lang="en-US" sz="2000">
              <a:latin typeface="Aptos" panose="020B00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8D926-70E5-4FC7-5C27-2BDE1F3F7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Don’t:</a:t>
            </a: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get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ersonal or political</a:t>
            </a:r>
            <a:endParaRPr lang="en-US" sz="2000">
              <a:effectLst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solicit the network</a:t>
            </a:r>
            <a:endParaRPr lang="en-US" sz="2000">
              <a:effectLst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be a jerk</a:t>
            </a:r>
            <a:endParaRPr lang="en-US" sz="2000">
              <a:effectLst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arguments on the SoHo page</a:t>
            </a:r>
            <a:endParaRPr lang="en-US" sz="2000">
              <a:effectLst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post AI-generated fluff</a:t>
            </a:r>
            <a:endParaRPr lang="en-US" sz="2000">
              <a:effectLst/>
            </a:endParaRPr>
          </a:p>
          <a:p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 </a:t>
            </a:r>
            <a:r>
              <a:rPr lang="en-US" sz="20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2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ithout purpose</a:t>
            </a:r>
            <a:endParaRPr lang="en-US" sz="20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E3E2BB3-2681-FB2D-56EA-B632F706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470" y="-148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6" descr="👏">
            <a:extLst>
              <a:ext uri="{FF2B5EF4-FFF2-40B4-BE49-F238E27FC236}">
                <a16:creationId xmlns:a16="http://schemas.microsoft.com/office/drawing/2014/main" id="{59CA6C27-3419-8D84-1894-E6059456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70" y="3089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4D703A7A-66BA-4276-4ACC-1A184201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352" y="-148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5" descr="🚫">
            <a:extLst>
              <a:ext uri="{FF2B5EF4-FFF2-40B4-BE49-F238E27FC236}">
                <a16:creationId xmlns:a16="http://schemas.microsoft.com/office/drawing/2014/main" id="{1C8849EE-FF6C-837B-F3F3-2FE155BF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52" y="3089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496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LinkedIn Page</vt:lpstr>
      <vt:lpstr>Connect to WiFi</vt:lpstr>
      <vt:lpstr>What is SOHO Network? </vt:lpstr>
      <vt:lpstr>What is a LinkedIn Company Page?</vt:lpstr>
      <vt:lpstr>Why do we need a LinkedIn Page?</vt:lpstr>
      <vt:lpstr>PowerPoint Presentation</vt:lpstr>
      <vt:lpstr>Page Admins</vt:lpstr>
      <vt:lpstr>Example of reach out</vt:lpstr>
      <vt:lpstr>SoHo Network LinkedIn Dos &amp; Don’ts  Keeping our feed flavorful, forward-thinking, and always in good taste.  </vt:lpstr>
      <vt:lpstr>Content Strategy</vt:lpstr>
      <vt:lpstr>Engage with Audience</vt:lpstr>
      <vt:lpstr>               A Note on Moderation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Sheriza Ousman</dc:creator>
  <cp:lastModifiedBy>Sheriza Ousman</cp:lastModifiedBy>
  <cp:revision>2</cp:revision>
  <dcterms:created xsi:type="dcterms:W3CDTF">2025-06-13T18:23:02Z</dcterms:created>
  <dcterms:modified xsi:type="dcterms:W3CDTF">2025-06-29T19:52:37Z</dcterms:modified>
</cp:coreProperties>
</file>